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9" r:id="rId1"/>
  </p:sldMasterIdLst>
  <p:notesMasterIdLst>
    <p:notesMasterId r:id="rId26"/>
  </p:notesMasterIdLst>
  <p:sldIdLst>
    <p:sldId id="292" r:id="rId2"/>
    <p:sldId id="293" r:id="rId3"/>
    <p:sldId id="294" r:id="rId4"/>
    <p:sldId id="295" r:id="rId5"/>
    <p:sldId id="296" r:id="rId6"/>
    <p:sldId id="297" r:id="rId7"/>
    <p:sldId id="298" r:id="rId8"/>
    <p:sldId id="299" r:id="rId9"/>
    <p:sldId id="300" r:id="rId10"/>
    <p:sldId id="301" r:id="rId11"/>
    <p:sldId id="302" r:id="rId12"/>
    <p:sldId id="303" r:id="rId13"/>
    <p:sldId id="304" r:id="rId14"/>
    <p:sldId id="305" r:id="rId15"/>
    <p:sldId id="306" r:id="rId16"/>
    <p:sldId id="307" r:id="rId17"/>
    <p:sldId id="308" r:id="rId18"/>
    <p:sldId id="309" r:id="rId19"/>
    <p:sldId id="310" r:id="rId20"/>
    <p:sldId id="311" r:id="rId21"/>
    <p:sldId id="312" r:id="rId22"/>
    <p:sldId id="313" r:id="rId23"/>
    <p:sldId id="314" r:id="rId24"/>
    <p:sldId id="291" r:id="rId2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52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186" autoAdjust="0"/>
  </p:normalViewPr>
  <p:slideViewPr>
    <p:cSldViewPr snapToGrid="0">
      <p:cViewPr varScale="1">
        <p:scale>
          <a:sx n="45" d="100"/>
          <a:sy n="45" d="100"/>
        </p:scale>
        <p:origin x="2706" y="4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F72181F-FEE4-0340-A05B-4150804D4ABE}" type="datetimeFigureOut">
              <a:rPr lang="en-US" smtClean="0"/>
              <a:t>2/6/2025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A20159F-8452-CF46-8484-C3021887BA10}" type="slidenum">
              <a:rPr lang="en-US" smtClean="0"/>
              <a:t>‹#›</a:t>
            </a:fld>
            <a:endParaRPr lang="en-US"/>
          </a:p>
        </p:txBody>
      </p:sp>
    </p:spTree>
    <p:extLst>
      <p:ext uri="{BB962C8B-B14F-4D97-AF65-F5344CB8AC3E}">
        <p14:creationId xmlns:p14="http://schemas.microsoft.com/office/powerpoint/2010/main" val="4084975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20159F-8452-CF46-8484-C3021887BA10}" type="slidenum">
              <a:rPr lang="en-US" smtClean="0"/>
              <a:t>1</a:t>
            </a:fld>
            <a:endParaRPr lang="en-US"/>
          </a:p>
        </p:txBody>
      </p:sp>
    </p:spTree>
    <p:extLst>
      <p:ext uri="{BB962C8B-B14F-4D97-AF65-F5344CB8AC3E}">
        <p14:creationId xmlns:p14="http://schemas.microsoft.com/office/powerpoint/2010/main" val="39011287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493E11-15E0-8D62-8B9E-DEDE483E7A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4DA8DD-58EE-03C1-D741-4388D49488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A3BA9F-E585-BEB6-111B-DB52BDAA2B6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F41158D-D962-490E-7CF3-3DCBA770602B}"/>
              </a:ext>
            </a:extLst>
          </p:cNvPr>
          <p:cNvSpPr>
            <a:spLocks noGrp="1"/>
          </p:cNvSpPr>
          <p:nvPr>
            <p:ph type="sldNum" sz="quarter" idx="5"/>
          </p:nvPr>
        </p:nvSpPr>
        <p:spPr/>
        <p:txBody>
          <a:bodyPr/>
          <a:lstStyle/>
          <a:p>
            <a:fld id="{0A20159F-8452-CF46-8484-C3021887BA10}" type="slidenum">
              <a:rPr lang="en-US" smtClean="0"/>
              <a:t>10</a:t>
            </a:fld>
            <a:endParaRPr lang="en-US"/>
          </a:p>
        </p:txBody>
      </p:sp>
    </p:spTree>
    <p:extLst>
      <p:ext uri="{BB962C8B-B14F-4D97-AF65-F5344CB8AC3E}">
        <p14:creationId xmlns:p14="http://schemas.microsoft.com/office/powerpoint/2010/main" val="1493351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DDBDEC-136F-CBBF-F51A-D003C9C3EA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66610B-D572-709B-CCCC-37B54E7865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521036-E6A9-859B-96E1-9F8B294AD5D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CB40B3D-C858-9B39-59EB-A0C52FAAD44C}"/>
              </a:ext>
            </a:extLst>
          </p:cNvPr>
          <p:cNvSpPr>
            <a:spLocks noGrp="1"/>
          </p:cNvSpPr>
          <p:nvPr>
            <p:ph type="sldNum" sz="quarter" idx="5"/>
          </p:nvPr>
        </p:nvSpPr>
        <p:spPr/>
        <p:txBody>
          <a:bodyPr/>
          <a:lstStyle/>
          <a:p>
            <a:fld id="{0A20159F-8452-CF46-8484-C3021887BA10}" type="slidenum">
              <a:rPr lang="en-US" smtClean="0"/>
              <a:t>11</a:t>
            </a:fld>
            <a:endParaRPr lang="en-US"/>
          </a:p>
        </p:txBody>
      </p:sp>
    </p:spTree>
    <p:extLst>
      <p:ext uri="{BB962C8B-B14F-4D97-AF65-F5344CB8AC3E}">
        <p14:creationId xmlns:p14="http://schemas.microsoft.com/office/powerpoint/2010/main" val="1662053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F4BC3-2D2D-6C41-A8EF-5F3401D172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CEBC28-CE01-9CA1-2AAC-4F4AEB1A1D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D73550-657B-36FA-CA63-32274312157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5BCB6BE-8454-ED6A-65F9-C4911587CE43}"/>
              </a:ext>
            </a:extLst>
          </p:cNvPr>
          <p:cNvSpPr>
            <a:spLocks noGrp="1"/>
          </p:cNvSpPr>
          <p:nvPr>
            <p:ph type="sldNum" sz="quarter" idx="5"/>
          </p:nvPr>
        </p:nvSpPr>
        <p:spPr/>
        <p:txBody>
          <a:bodyPr/>
          <a:lstStyle/>
          <a:p>
            <a:fld id="{0A20159F-8452-CF46-8484-C3021887BA10}" type="slidenum">
              <a:rPr lang="en-US" smtClean="0"/>
              <a:t>12</a:t>
            </a:fld>
            <a:endParaRPr lang="en-US"/>
          </a:p>
        </p:txBody>
      </p:sp>
    </p:spTree>
    <p:extLst>
      <p:ext uri="{BB962C8B-B14F-4D97-AF65-F5344CB8AC3E}">
        <p14:creationId xmlns:p14="http://schemas.microsoft.com/office/powerpoint/2010/main" val="25914925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20159F-8452-CF46-8484-C3021887BA10}" type="slidenum">
              <a:rPr lang="en-US" smtClean="0"/>
              <a:t>13</a:t>
            </a:fld>
            <a:endParaRPr lang="en-US"/>
          </a:p>
        </p:txBody>
      </p:sp>
    </p:spTree>
    <p:extLst>
      <p:ext uri="{BB962C8B-B14F-4D97-AF65-F5344CB8AC3E}">
        <p14:creationId xmlns:p14="http://schemas.microsoft.com/office/powerpoint/2010/main" val="37960667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E0649-B230-F233-44F2-49A8F7E4E0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00E3BF-6231-E6A4-3503-2C93377365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B0E0E3-378A-D29E-61B8-1A4FB25E13D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72645F1-537C-41FB-AD01-635A16053651}"/>
              </a:ext>
            </a:extLst>
          </p:cNvPr>
          <p:cNvSpPr>
            <a:spLocks noGrp="1"/>
          </p:cNvSpPr>
          <p:nvPr>
            <p:ph type="sldNum" sz="quarter" idx="5"/>
          </p:nvPr>
        </p:nvSpPr>
        <p:spPr/>
        <p:txBody>
          <a:bodyPr/>
          <a:lstStyle/>
          <a:p>
            <a:fld id="{0A20159F-8452-CF46-8484-C3021887BA10}" type="slidenum">
              <a:rPr lang="en-US" smtClean="0"/>
              <a:t>14</a:t>
            </a:fld>
            <a:endParaRPr lang="en-US"/>
          </a:p>
        </p:txBody>
      </p:sp>
    </p:spTree>
    <p:extLst>
      <p:ext uri="{BB962C8B-B14F-4D97-AF65-F5344CB8AC3E}">
        <p14:creationId xmlns:p14="http://schemas.microsoft.com/office/powerpoint/2010/main" val="41044806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CEB0BF-FC2A-BB50-1C51-C109A4719C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B36A1F-E8BA-ED7A-03C1-DB302889C9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E3913A-C03D-2EEB-D9EC-A5EB37A9B13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D4E3052-8F9A-2875-EF6E-30B39FF66CDF}"/>
              </a:ext>
            </a:extLst>
          </p:cNvPr>
          <p:cNvSpPr>
            <a:spLocks noGrp="1"/>
          </p:cNvSpPr>
          <p:nvPr>
            <p:ph type="sldNum" sz="quarter" idx="5"/>
          </p:nvPr>
        </p:nvSpPr>
        <p:spPr/>
        <p:txBody>
          <a:bodyPr/>
          <a:lstStyle/>
          <a:p>
            <a:fld id="{0A20159F-8452-CF46-8484-C3021887BA10}" type="slidenum">
              <a:rPr lang="en-US" smtClean="0"/>
              <a:t>15</a:t>
            </a:fld>
            <a:endParaRPr lang="en-US"/>
          </a:p>
        </p:txBody>
      </p:sp>
    </p:spTree>
    <p:extLst>
      <p:ext uri="{BB962C8B-B14F-4D97-AF65-F5344CB8AC3E}">
        <p14:creationId xmlns:p14="http://schemas.microsoft.com/office/powerpoint/2010/main" val="35599211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20159F-8452-CF46-8484-C3021887BA10}" type="slidenum">
              <a:rPr lang="en-US" smtClean="0"/>
              <a:t>16</a:t>
            </a:fld>
            <a:endParaRPr lang="en-US"/>
          </a:p>
        </p:txBody>
      </p:sp>
    </p:spTree>
    <p:extLst>
      <p:ext uri="{BB962C8B-B14F-4D97-AF65-F5344CB8AC3E}">
        <p14:creationId xmlns:p14="http://schemas.microsoft.com/office/powerpoint/2010/main" val="22227086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A61F3B-E33B-D720-2B91-1FF15FB524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63D43C-0503-D9D4-2054-3EB8C651A6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147EB0-F5AC-6131-C69A-CC8A7DDF94B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BF7AA72-8C21-2B95-E022-01FEACFA1441}"/>
              </a:ext>
            </a:extLst>
          </p:cNvPr>
          <p:cNvSpPr>
            <a:spLocks noGrp="1"/>
          </p:cNvSpPr>
          <p:nvPr>
            <p:ph type="sldNum" sz="quarter" idx="5"/>
          </p:nvPr>
        </p:nvSpPr>
        <p:spPr/>
        <p:txBody>
          <a:bodyPr/>
          <a:lstStyle/>
          <a:p>
            <a:fld id="{0A20159F-8452-CF46-8484-C3021887BA10}" type="slidenum">
              <a:rPr lang="en-US" smtClean="0"/>
              <a:t>17</a:t>
            </a:fld>
            <a:endParaRPr lang="en-US"/>
          </a:p>
        </p:txBody>
      </p:sp>
    </p:spTree>
    <p:extLst>
      <p:ext uri="{BB962C8B-B14F-4D97-AF65-F5344CB8AC3E}">
        <p14:creationId xmlns:p14="http://schemas.microsoft.com/office/powerpoint/2010/main" val="42412462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D05E9-B77E-DE68-519D-D062D39945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1F20DA-E41E-9AC7-11F7-8359313982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2CE513-D352-7572-B357-63A3D581A21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798ACD1-7893-9C7F-2AB4-4FEF335270C4}"/>
              </a:ext>
            </a:extLst>
          </p:cNvPr>
          <p:cNvSpPr>
            <a:spLocks noGrp="1"/>
          </p:cNvSpPr>
          <p:nvPr>
            <p:ph type="sldNum" sz="quarter" idx="5"/>
          </p:nvPr>
        </p:nvSpPr>
        <p:spPr/>
        <p:txBody>
          <a:bodyPr/>
          <a:lstStyle/>
          <a:p>
            <a:fld id="{0A20159F-8452-CF46-8484-C3021887BA10}" type="slidenum">
              <a:rPr lang="en-US" smtClean="0"/>
              <a:t>18</a:t>
            </a:fld>
            <a:endParaRPr lang="en-US"/>
          </a:p>
        </p:txBody>
      </p:sp>
    </p:spTree>
    <p:extLst>
      <p:ext uri="{BB962C8B-B14F-4D97-AF65-F5344CB8AC3E}">
        <p14:creationId xmlns:p14="http://schemas.microsoft.com/office/powerpoint/2010/main" val="17626847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5876C0-66AF-8517-6F62-DCEEB4523F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98BB2D-AE6B-B435-7073-C2F1A8C749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299F0C-2A8C-9297-E943-4F79D9FE73C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2B5FFAC-D19A-9B9A-045B-04F294853CA6}"/>
              </a:ext>
            </a:extLst>
          </p:cNvPr>
          <p:cNvSpPr>
            <a:spLocks noGrp="1"/>
          </p:cNvSpPr>
          <p:nvPr>
            <p:ph type="sldNum" sz="quarter" idx="5"/>
          </p:nvPr>
        </p:nvSpPr>
        <p:spPr/>
        <p:txBody>
          <a:bodyPr/>
          <a:lstStyle/>
          <a:p>
            <a:fld id="{0A20159F-8452-CF46-8484-C3021887BA10}" type="slidenum">
              <a:rPr lang="en-US" smtClean="0"/>
              <a:t>19</a:t>
            </a:fld>
            <a:endParaRPr lang="en-US"/>
          </a:p>
        </p:txBody>
      </p:sp>
    </p:spTree>
    <p:extLst>
      <p:ext uri="{BB962C8B-B14F-4D97-AF65-F5344CB8AC3E}">
        <p14:creationId xmlns:p14="http://schemas.microsoft.com/office/powerpoint/2010/main" val="433489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20159F-8452-CF46-8484-C3021887BA10}" type="slidenum">
              <a:rPr lang="en-US" smtClean="0"/>
              <a:t>2</a:t>
            </a:fld>
            <a:endParaRPr lang="en-US"/>
          </a:p>
        </p:txBody>
      </p:sp>
    </p:spTree>
    <p:extLst>
      <p:ext uri="{BB962C8B-B14F-4D97-AF65-F5344CB8AC3E}">
        <p14:creationId xmlns:p14="http://schemas.microsoft.com/office/powerpoint/2010/main" val="40902512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20159F-8452-CF46-8484-C3021887BA10}" type="slidenum">
              <a:rPr lang="en-US" smtClean="0"/>
              <a:t>20</a:t>
            </a:fld>
            <a:endParaRPr lang="en-US"/>
          </a:p>
        </p:txBody>
      </p:sp>
    </p:spTree>
    <p:extLst>
      <p:ext uri="{BB962C8B-B14F-4D97-AF65-F5344CB8AC3E}">
        <p14:creationId xmlns:p14="http://schemas.microsoft.com/office/powerpoint/2010/main" val="25491802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A0CDFA-C909-911D-B3D8-090D6FBADC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D8ED49-A376-C4D0-C151-1AB0A7DE59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32DCDE-D719-E5BC-D075-36385654433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B48F9BB-6870-F297-0AF5-9DF48AD7D17D}"/>
              </a:ext>
            </a:extLst>
          </p:cNvPr>
          <p:cNvSpPr>
            <a:spLocks noGrp="1"/>
          </p:cNvSpPr>
          <p:nvPr>
            <p:ph type="sldNum" sz="quarter" idx="5"/>
          </p:nvPr>
        </p:nvSpPr>
        <p:spPr/>
        <p:txBody>
          <a:bodyPr/>
          <a:lstStyle/>
          <a:p>
            <a:fld id="{0A20159F-8452-CF46-8484-C3021887BA10}" type="slidenum">
              <a:rPr lang="en-US" smtClean="0"/>
              <a:t>21</a:t>
            </a:fld>
            <a:endParaRPr lang="en-US"/>
          </a:p>
        </p:txBody>
      </p:sp>
    </p:spTree>
    <p:extLst>
      <p:ext uri="{BB962C8B-B14F-4D97-AF65-F5344CB8AC3E}">
        <p14:creationId xmlns:p14="http://schemas.microsoft.com/office/powerpoint/2010/main" val="42001676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2AE537-78C8-F37C-06FA-AB3D6CF597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CCBD4B-0CEC-E472-447B-D0580A5116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42A90B-B66F-DB82-5F3D-E6CC719782C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1197279-7B88-35B9-6FCA-83B6FFBD5E6C}"/>
              </a:ext>
            </a:extLst>
          </p:cNvPr>
          <p:cNvSpPr>
            <a:spLocks noGrp="1"/>
          </p:cNvSpPr>
          <p:nvPr>
            <p:ph type="sldNum" sz="quarter" idx="5"/>
          </p:nvPr>
        </p:nvSpPr>
        <p:spPr/>
        <p:txBody>
          <a:bodyPr/>
          <a:lstStyle/>
          <a:p>
            <a:fld id="{0A20159F-8452-CF46-8484-C3021887BA10}" type="slidenum">
              <a:rPr lang="en-US" smtClean="0"/>
              <a:t>22</a:t>
            </a:fld>
            <a:endParaRPr lang="en-US"/>
          </a:p>
        </p:txBody>
      </p:sp>
    </p:spTree>
    <p:extLst>
      <p:ext uri="{BB962C8B-B14F-4D97-AF65-F5344CB8AC3E}">
        <p14:creationId xmlns:p14="http://schemas.microsoft.com/office/powerpoint/2010/main" val="11833318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20159F-8452-CF46-8484-C3021887BA10}" type="slidenum">
              <a:rPr lang="en-US" smtClean="0"/>
              <a:t>23</a:t>
            </a:fld>
            <a:endParaRPr lang="en-US"/>
          </a:p>
        </p:txBody>
      </p:sp>
    </p:spTree>
    <p:extLst>
      <p:ext uri="{BB962C8B-B14F-4D97-AF65-F5344CB8AC3E}">
        <p14:creationId xmlns:p14="http://schemas.microsoft.com/office/powerpoint/2010/main" val="99890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20159F-8452-CF46-8484-C3021887BA10}" type="slidenum">
              <a:rPr lang="en-US" smtClean="0"/>
              <a:t>24</a:t>
            </a:fld>
            <a:endParaRPr lang="en-US"/>
          </a:p>
        </p:txBody>
      </p:sp>
    </p:spTree>
    <p:extLst>
      <p:ext uri="{BB962C8B-B14F-4D97-AF65-F5344CB8AC3E}">
        <p14:creationId xmlns:p14="http://schemas.microsoft.com/office/powerpoint/2010/main" val="2180711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E788E1-99DA-ACD2-19C5-724FDA4305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B4BE18-9A32-F29E-71C8-DD61ECFF5D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8B7318-B177-6E79-0606-41DA8319295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49E247A-314B-0869-26DE-9B9720C2B5D7}"/>
              </a:ext>
            </a:extLst>
          </p:cNvPr>
          <p:cNvSpPr>
            <a:spLocks noGrp="1"/>
          </p:cNvSpPr>
          <p:nvPr>
            <p:ph type="sldNum" sz="quarter" idx="5"/>
          </p:nvPr>
        </p:nvSpPr>
        <p:spPr/>
        <p:txBody>
          <a:bodyPr/>
          <a:lstStyle/>
          <a:p>
            <a:fld id="{0A20159F-8452-CF46-8484-C3021887BA10}" type="slidenum">
              <a:rPr lang="en-US" smtClean="0"/>
              <a:t>3</a:t>
            </a:fld>
            <a:endParaRPr lang="en-US"/>
          </a:p>
        </p:txBody>
      </p:sp>
    </p:spTree>
    <p:extLst>
      <p:ext uri="{BB962C8B-B14F-4D97-AF65-F5344CB8AC3E}">
        <p14:creationId xmlns:p14="http://schemas.microsoft.com/office/powerpoint/2010/main" val="1493301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20159F-8452-CF46-8484-C3021887BA10}" type="slidenum">
              <a:rPr lang="en-US" smtClean="0"/>
              <a:t>4</a:t>
            </a:fld>
            <a:endParaRPr lang="en-US"/>
          </a:p>
        </p:txBody>
      </p:sp>
    </p:spTree>
    <p:extLst>
      <p:ext uri="{BB962C8B-B14F-4D97-AF65-F5344CB8AC3E}">
        <p14:creationId xmlns:p14="http://schemas.microsoft.com/office/powerpoint/2010/main" val="2477996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20159F-8452-CF46-8484-C3021887BA10}" type="slidenum">
              <a:rPr lang="en-US" smtClean="0"/>
              <a:t>5</a:t>
            </a:fld>
            <a:endParaRPr lang="en-US"/>
          </a:p>
        </p:txBody>
      </p:sp>
    </p:spTree>
    <p:extLst>
      <p:ext uri="{BB962C8B-B14F-4D97-AF65-F5344CB8AC3E}">
        <p14:creationId xmlns:p14="http://schemas.microsoft.com/office/powerpoint/2010/main" val="2476805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20159F-8452-CF46-8484-C3021887BA10}" type="slidenum">
              <a:rPr lang="en-US" smtClean="0"/>
              <a:t>6</a:t>
            </a:fld>
            <a:endParaRPr lang="en-US"/>
          </a:p>
        </p:txBody>
      </p:sp>
    </p:spTree>
    <p:extLst>
      <p:ext uri="{BB962C8B-B14F-4D97-AF65-F5344CB8AC3E}">
        <p14:creationId xmlns:p14="http://schemas.microsoft.com/office/powerpoint/2010/main" val="1801501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20159F-8452-CF46-8484-C3021887BA10}" type="slidenum">
              <a:rPr lang="en-US" smtClean="0"/>
              <a:t>7</a:t>
            </a:fld>
            <a:endParaRPr lang="en-US"/>
          </a:p>
        </p:txBody>
      </p:sp>
    </p:spTree>
    <p:extLst>
      <p:ext uri="{BB962C8B-B14F-4D97-AF65-F5344CB8AC3E}">
        <p14:creationId xmlns:p14="http://schemas.microsoft.com/office/powerpoint/2010/main" val="3686633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20159F-8452-CF46-8484-C3021887BA10}" type="slidenum">
              <a:rPr lang="en-US" smtClean="0"/>
              <a:t>8</a:t>
            </a:fld>
            <a:endParaRPr lang="en-US"/>
          </a:p>
        </p:txBody>
      </p:sp>
    </p:spTree>
    <p:extLst>
      <p:ext uri="{BB962C8B-B14F-4D97-AF65-F5344CB8AC3E}">
        <p14:creationId xmlns:p14="http://schemas.microsoft.com/office/powerpoint/2010/main" val="1493680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20159F-8452-CF46-8484-C3021887BA10}" type="slidenum">
              <a:rPr lang="en-US" smtClean="0"/>
              <a:t>9</a:t>
            </a:fld>
            <a:endParaRPr lang="en-US"/>
          </a:p>
        </p:txBody>
      </p:sp>
    </p:spTree>
    <p:extLst>
      <p:ext uri="{BB962C8B-B14F-4D97-AF65-F5344CB8AC3E}">
        <p14:creationId xmlns:p14="http://schemas.microsoft.com/office/powerpoint/2010/main" val="30086898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3" descr="A blue and green waves">
            <a:extLst>
              <a:ext uri="{FF2B5EF4-FFF2-40B4-BE49-F238E27FC236}">
                <a16:creationId xmlns:a16="http://schemas.microsoft.com/office/drawing/2014/main" id="{0656B1E7-F409-91B1-74E6-F8553B521FBC}"/>
              </a:ext>
            </a:extLst>
          </p:cNvPr>
          <p:cNvPicPr>
            <a:picLocks noChangeAspect="1"/>
          </p:cNvPicPr>
          <p:nvPr userDrawn="1"/>
        </p:nvPicPr>
        <p:blipFill>
          <a:blip r:embed="rId2"/>
          <a:srcRect/>
          <a:stretch/>
        </p:blipFill>
        <p:spPr>
          <a:xfrm>
            <a:off x="-3047" y="10"/>
            <a:ext cx="12191999" cy="6857990"/>
          </a:xfrm>
          <a:prstGeom prst="rect">
            <a:avLst/>
          </a:prstGeom>
        </p:spPr>
      </p:pic>
      <p:sp>
        <p:nvSpPr>
          <p:cNvPr id="2" name="Title 1">
            <a:extLst>
              <a:ext uri="{FF2B5EF4-FFF2-40B4-BE49-F238E27FC236}">
                <a16:creationId xmlns:a16="http://schemas.microsoft.com/office/drawing/2014/main" id="{90E24570-74FD-7F0D-6014-EA728DFB85F8}"/>
              </a:ext>
            </a:extLst>
          </p:cNvPr>
          <p:cNvSpPr>
            <a:spLocks noGrp="1"/>
          </p:cNvSpPr>
          <p:nvPr>
            <p:ph type="ctrTitle"/>
          </p:nvPr>
        </p:nvSpPr>
        <p:spPr>
          <a:xfrm>
            <a:off x="1202025" y="1457214"/>
            <a:ext cx="9770772" cy="2387600"/>
          </a:xfrm>
        </p:spPr>
        <p:txBody>
          <a:bodyPr anchor="b"/>
          <a:lstStyle>
            <a:lvl1pPr algn="ctr">
              <a:defRPr sz="6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4FE79BF5-8DDB-3960-6978-8086EA8789A1}"/>
              </a:ext>
            </a:extLst>
          </p:cNvPr>
          <p:cNvSpPr>
            <a:spLocks noGrp="1"/>
          </p:cNvSpPr>
          <p:nvPr>
            <p:ph type="subTitle" idx="1"/>
          </p:nvPr>
        </p:nvSpPr>
        <p:spPr>
          <a:xfrm>
            <a:off x="1524000" y="385961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75426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15A4838-41C5-0654-637A-827314CD4C4E}"/>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383970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EF207E-4841-1775-00B5-E4EFCBA223AD}"/>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2D8D082-0F23-C7D7-FD91-D025AA012AF0}"/>
              </a:ext>
            </a:extLst>
          </p:cNvPr>
          <p:cNvSpPr>
            <a:spLocks noGrp="1"/>
          </p:cNvSpPr>
          <p:nvPr>
            <p:ph type="title"/>
          </p:nvPr>
        </p:nvSpPr>
        <p:spPr>
          <a:xfrm>
            <a:off x="839788" y="1268566"/>
            <a:ext cx="3932237" cy="1600200"/>
          </a:xfrm>
        </p:spPr>
        <p:txBody>
          <a:bodyPr anchor="b"/>
          <a:lstStyle>
            <a:lvl1pPr>
              <a:defRPr sz="3200">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B74F6CDD-6444-96BA-7979-17256A2A34FD}"/>
              </a:ext>
            </a:extLst>
          </p:cNvPr>
          <p:cNvSpPr>
            <a:spLocks noGrp="1"/>
          </p:cNvSpPr>
          <p:nvPr>
            <p:ph idx="1"/>
          </p:nvPr>
        </p:nvSpPr>
        <p:spPr>
          <a:xfrm>
            <a:off x="5183188" y="1695768"/>
            <a:ext cx="6172200" cy="4756550"/>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05A2ACAF-8DD3-33BD-4455-076C9D5144E5}"/>
              </a:ext>
            </a:extLst>
          </p:cNvPr>
          <p:cNvSpPr>
            <a:spLocks noGrp="1"/>
          </p:cNvSpPr>
          <p:nvPr>
            <p:ph type="body" sz="half" idx="2"/>
          </p:nvPr>
        </p:nvSpPr>
        <p:spPr>
          <a:xfrm>
            <a:off x="839788" y="2868766"/>
            <a:ext cx="3932237" cy="3571836"/>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81953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43C2653-689E-CEA4-2DBF-E5B6E9E39063}"/>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2D8D082-0F23-C7D7-FD91-D025AA012A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4F6CDD-6444-96BA-7979-17256A2A34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5A2ACAF-8DD3-33BD-4455-076C9D5144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787303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6461F52-8A24-01D9-1687-11986B49DAA7}"/>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0E24570-74FD-7F0D-6014-EA728DFB85F8}"/>
              </a:ext>
            </a:extLst>
          </p:cNvPr>
          <p:cNvSpPr>
            <a:spLocks noGrp="1"/>
          </p:cNvSpPr>
          <p:nvPr>
            <p:ph type="ctrTitle"/>
          </p:nvPr>
        </p:nvSpPr>
        <p:spPr>
          <a:xfrm>
            <a:off x="1202025" y="1122363"/>
            <a:ext cx="9770772" cy="2387600"/>
          </a:xfrm>
        </p:spPr>
        <p:txBody>
          <a:bodyPr anchor="b"/>
          <a:lstStyle>
            <a:lvl1pPr algn="ctr">
              <a:defRPr sz="6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4FE79BF5-8DDB-3960-6978-8086EA8789A1}"/>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140401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282D4E7-3D23-309B-2786-E580FC90FCCE}"/>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AF850D5-3B0D-9264-F009-FF2BFD4EEE7D}"/>
              </a:ext>
            </a:extLst>
          </p:cNvPr>
          <p:cNvSpPr>
            <a:spLocks noGrp="1"/>
          </p:cNvSpPr>
          <p:nvPr>
            <p:ph type="title"/>
          </p:nvPr>
        </p:nvSpPr>
        <p:spPr>
          <a:xfrm>
            <a:off x="838200" y="968376"/>
            <a:ext cx="10515600" cy="2852737"/>
          </a:xfrm>
        </p:spPr>
        <p:txBody>
          <a:bodyPr anchor="b"/>
          <a:lstStyle>
            <a:lvl1pPr algn="ctr">
              <a:defRPr sz="6000"/>
            </a:lvl1pPr>
          </a:lstStyle>
          <a:p>
            <a:r>
              <a:rPr lang="en-US"/>
              <a:t>Click to edit Master title style</a:t>
            </a:r>
          </a:p>
        </p:txBody>
      </p:sp>
      <p:sp>
        <p:nvSpPr>
          <p:cNvPr id="3" name="Text Placeholder 2">
            <a:extLst>
              <a:ext uri="{FF2B5EF4-FFF2-40B4-BE49-F238E27FC236}">
                <a16:creationId xmlns:a16="http://schemas.microsoft.com/office/drawing/2014/main" id="{A9889CEB-21A5-681E-63B9-238B3927F433}"/>
              </a:ext>
            </a:extLst>
          </p:cNvPr>
          <p:cNvSpPr>
            <a:spLocks noGrp="1"/>
          </p:cNvSpPr>
          <p:nvPr>
            <p:ph type="body" idx="1"/>
          </p:nvPr>
        </p:nvSpPr>
        <p:spPr>
          <a:xfrm>
            <a:off x="838200" y="3851455"/>
            <a:ext cx="10515600" cy="1500187"/>
          </a:xfrm>
        </p:spPr>
        <p:txBody>
          <a:bodyPr/>
          <a:lstStyle>
            <a:lvl1pPr marL="0" indent="0" algn="ctr">
              <a:buNone/>
              <a:defRPr sz="2400">
                <a:solidFill>
                  <a:schemeClr val="tx1">
                    <a:lumMod val="75000"/>
                    <a:lumOff val="25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Tree>
    <p:extLst>
      <p:ext uri="{BB962C8B-B14F-4D97-AF65-F5344CB8AC3E}">
        <p14:creationId xmlns:p14="http://schemas.microsoft.com/office/powerpoint/2010/main" val="3519289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34A8AC0-FB5C-9913-C907-F00744F6918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DCBE773-C396-6354-9882-C16CF87FBF55}"/>
              </a:ext>
            </a:extLst>
          </p:cNvPr>
          <p:cNvSpPr>
            <a:spLocks noGrp="1"/>
          </p:cNvSpPr>
          <p:nvPr>
            <p:ph type="title"/>
          </p:nvPr>
        </p:nvSpPr>
        <p:spPr>
          <a:xfrm>
            <a:off x="838200" y="69771"/>
            <a:ext cx="10515600" cy="1126333"/>
          </a:xfrm>
        </p:spPr>
        <p:txBody>
          <a:bodyPr/>
          <a:lstStyle>
            <a:lvl1pPr algn="ctr">
              <a:defRPr/>
            </a:lvl1pPr>
          </a:lstStyle>
          <a:p>
            <a:r>
              <a:rPr lang="en-US"/>
              <a:t>Click to edit Master title style</a:t>
            </a:r>
          </a:p>
        </p:txBody>
      </p:sp>
      <p:sp>
        <p:nvSpPr>
          <p:cNvPr id="3" name="Content Placeholder 2">
            <a:extLst>
              <a:ext uri="{FF2B5EF4-FFF2-40B4-BE49-F238E27FC236}">
                <a16:creationId xmlns:a16="http://schemas.microsoft.com/office/drawing/2014/main" id="{4FDD8A3D-E2D6-7C09-135F-09332F97B858}"/>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22608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4D96983-7790-CBDF-C1DE-8B1EA279C7D7}"/>
              </a:ext>
            </a:extLst>
          </p:cNvPr>
          <p:cNvPicPr>
            <a:picLocks noChangeAspect="1"/>
          </p:cNvPicPr>
          <p:nvPr userDrawn="1"/>
        </p:nvPicPr>
        <p:blipFill>
          <a:blip r:embed="rId2"/>
          <a:srcRect/>
          <a:stretch/>
        </p:blipFill>
        <p:spPr>
          <a:xfrm>
            <a:off x="0" y="18255"/>
            <a:ext cx="12192000" cy="6858000"/>
          </a:xfrm>
          <a:prstGeom prst="rect">
            <a:avLst/>
          </a:prstGeom>
        </p:spPr>
      </p:pic>
      <p:sp>
        <p:nvSpPr>
          <p:cNvPr id="2" name="Title 1">
            <a:extLst>
              <a:ext uri="{FF2B5EF4-FFF2-40B4-BE49-F238E27FC236}">
                <a16:creationId xmlns:a16="http://schemas.microsoft.com/office/drawing/2014/main" id="{8DCBE773-C396-6354-9882-C16CF87FBF55}"/>
              </a:ext>
            </a:extLst>
          </p:cNvPr>
          <p:cNvSpPr>
            <a:spLocks noGrp="1"/>
          </p:cNvSpPr>
          <p:nvPr>
            <p:ph type="title"/>
          </p:nvPr>
        </p:nvSpPr>
        <p:spPr>
          <a:xfrm>
            <a:off x="838200" y="327350"/>
            <a:ext cx="10515600" cy="1126333"/>
          </a:xfrm>
        </p:spPr>
        <p:txBody>
          <a:bodyPr/>
          <a:lstStyle>
            <a:lvl1pPr algn="ctr">
              <a:defRPr/>
            </a:lvl1pPr>
          </a:lstStyle>
          <a:p>
            <a:r>
              <a:rPr lang="en-US"/>
              <a:t>Click to edit Master title style</a:t>
            </a:r>
          </a:p>
        </p:txBody>
      </p:sp>
      <p:sp>
        <p:nvSpPr>
          <p:cNvPr id="3" name="Content Placeholder 2">
            <a:extLst>
              <a:ext uri="{FF2B5EF4-FFF2-40B4-BE49-F238E27FC236}">
                <a16:creationId xmlns:a16="http://schemas.microsoft.com/office/drawing/2014/main" id="{4FDD8A3D-E2D6-7C09-135F-09332F97B858}"/>
              </a:ext>
            </a:extLst>
          </p:cNvPr>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87790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D4D0A8C-B434-DA49-2287-9395CAA3BE10}"/>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025AE41-3FAD-978B-698F-E2144E4F18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7216B2-DCF5-4386-95A4-B34EF75F96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28023F8-9914-837A-12A1-965FFCB892B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7133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4556D4A-D486-921E-A78D-A570AE29A917}"/>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025AE41-3FAD-978B-698F-E2144E4F187F}"/>
              </a:ext>
            </a:extLst>
          </p:cNvPr>
          <p:cNvSpPr>
            <a:spLocks noGrp="1"/>
          </p:cNvSpPr>
          <p:nvPr>
            <p:ph type="title"/>
          </p:nvPr>
        </p:nvSpPr>
        <p:spPr>
          <a:xfrm>
            <a:off x="838200" y="159063"/>
            <a:ext cx="10515600" cy="985525"/>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B47216B2-DCF5-4386-95A4-B34EF75F96E1}"/>
              </a:ext>
            </a:extLst>
          </p:cNvPr>
          <p:cNvSpPr>
            <a:spLocks noGrp="1"/>
          </p:cNvSpPr>
          <p:nvPr>
            <p:ph sz="half" idx="1"/>
          </p:nvPr>
        </p:nvSpPr>
        <p:spPr>
          <a:xfrm>
            <a:off x="838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28023F8-9914-837A-12A1-965FFCB892B0}"/>
              </a:ext>
            </a:extLst>
          </p:cNvPr>
          <p:cNvSpPr>
            <a:spLocks noGrp="1"/>
          </p:cNvSpPr>
          <p:nvPr>
            <p:ph sz="half" idx="2"/>
          </p:nvPr>
        </p:nvSpPr>
        <p:spPr>
          <a:xfrm>
            <a:off x="6172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46680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A blue and green waves&#10;&#10;Description automatically generated">
            <a:extLst>
              <a:ext uri="{FF2B5EF4-FFF2-40B4-BE49-F238E27FC236}">
                <a16:creationId xmlns:a16="http://schemas.microsoft.com/office/drawing/2014/main" id="{C6301631-1518-D4CF-CA26-30414F3ED815}"/>
              </a:ext>
            </a:extLst>
          </p:cNvPr>
          <p:cNvPicPr>
            <a:picLocks noChangeAspect="1"/>
          </p:cNvPicPr>
          <p:nvPr userDrawn="1"/>
        </p:nvPicPr>
        <p:blipFill>
          <a:blip r:embed="rId2"/>
          <a:srcRect/>
          <a:stretch/>
        </p:blipFill>
        <p:spPr>
          <a:xfrm>
            <a:off x="-3047" y="10"/>
            <a:ext cx="12191999" cy="6857990"/>
          </a:xfrm>
          <a:prstGeom prst="rect">
            <a:avLst/>
          </a:prstGeom>
        </p:spPr>
      </p:pic>
    </p:spTree>
    <p:extLst>
      <p:ext uri="{BB962C8B-B14F-4D97-AF65-F5344CB8AC3E}">
        <p14:creationId xmlns:p14="http://schemas.microsoft.com/office/powerpoint/2010/main" val="3084493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263B3AE-D429-EA94-8CA4-C83C824EE990}"/>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1134547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17F255-060D-9E94-0CB8-D861D94CBD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8F0E75D7-03D6-B21E-B6D0-9F9416FAEB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91374633"/>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txStyles>
    <p:titleStyle>
      <a:lvl1pPr algn="l" defTabSz="914400" rtl="0" eaLnBrk="1" latinLnBrk="0" hangingPunct="1">
        <a:lnSpc>
          <a:spcPct val="90000"/>
        </a:lnSpc>
        <a:spcBef>
          <a:spcPct val="0"/>
        </a:spcBef>
        <a:buNone/>
        <a:defRPr sz="4400" kern="1200">
          <a:solidFill>
            <a:schemeClr val="tx1"/>
          </a:solidFill>
          <a:latin typeface="Amasis MT Pro Black" panose="02040A040500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masis MT Pro Medium" panose="020406040500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masis MT Pro Medium" panose="020406040500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masis MT Pro Medium" panose="020406040500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masis MT Pro Medium" panose="020406040500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masis MT Pro Medium" panose="020406040500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microsoft.com/office/2007/relationships/hdphoto" Target="../media/hdphoto1.wdp"/><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44F62-AEA0-D679-6046-94FBC71E278F}"/>
              </a:ext>
            </a:extLst>
          </p:cNvPr>
          <p:cNvSpPr>
            <a:spLocks noGrp="1"/>
          </p:cNvSpPr>
          <p:nvPr>
            <p:ph type="ctrTitle"/>
          </p:nvPr>
        </p:nvSpPr>
        <p:spPr>
          <a:xfrm>
            <a:off x="522514" y="1653157"/>
            <a:ext cx="11146971" cy="2387600"/>
          </a:xfrm>
        </p:spPr>
        <p:txBody>
          <a:bodyPr anchor="ctr">
            <a:normAutofit fontScale="90000"/>
          </a:bodyPr>
          <a:lstStyle/>
          <a:p>
            <a:pPr algn="ctr">
              <a:lnSpc>
                <a:spcPct val="100000"/>
              </a:lnSpc>
              <a:spcBef>
                <a:spcPts val="0"/>
              </a:spcBef>
            </a:pPr>
            <a:r>
              <a:rPr lang="en-US" sz="5300" dirty="0">
                <a:latin typeface="Amasis MT Pro Black"/>
              </a:rPr>
              <a:t>Guiding Principle – Appreciation</a:t>
            </a:r>
            <a:br>
              <a:rPr lang="en-US" sz="3600" dirty="0">
                <a:latin typeface="Amasis MT Pro Black"/>
              </a:rPr>
            </a:br>
            <a:br>
              <a:rPr lang="en-US" sz="3600" dirty="0">
                <a:latin typeface="Amasis MT Pro Black"/>
              </a:rPr>
            </a:br>
            <a:r>
              <a:rPr lang="en-US" sz="3600" dirty="0">
                <a:latin typeface="Amasis MT Pro Black"/>
              </a:rPr>
              <a:t>Harnessing the Power of Authentic Appreciation: Cultivating Optimism, Gratitude, and Celebrations to Inspire Meaningful Leadership</a:t>
            </a:r>
            <a:endParaRPr lang="en-US" dirty="0"/>
          </a:p>
        </p:txBody>
      </p:sp>
      <p:sp>
        <p:nvSpPr>
          <p:cNvPr id="3" name="Subtitle 2">
            <a:extLst>
              <a:ext uri="{FF2B5EF4-FFF2-40B4-BE49-F238E27FC236}">
                <a16:creationId xmlns:a16="http://schemas.microsoft.com/office/drawing/2014/main" id="{EC3BB3D7-E823-E067-ACE1-8FFE8DA3E342}"/>
              </a:ext>
            </a:extLst>
          </p:cNvPr>
          <p:cNvSpPr>
            <a:spLocks noGrp="1"/>
          </p:cNvSpPr>
          <p:nvPr>
            <p:ph type="subTitle" idx="1"/>
          </p:nvPr>
        </p:nvSpPr>
        <p:spPr>
          <a:xfrm>
            <a:off x="1523999" y="4376962"/>
            <a:ext cx="9144000" cy="1655762"/>
          </a:xfrm>
        </p:spPr>
        <p:txBody>
          <a:bodyPr vert="horz" lIns="91440" tIns="45720" rIns="91440" bIns="45720" rtlCol="0" anchor="t">
            <a:normAutofit/>
          </a:bodyPr>
          <a:lstStyle/>
          <a:p>
            <a:pPr marL="0" indent="0" algn="ctr">
              <a:buNone/>
            </a:pPr>
            <a:r>
              <a:rPr lang="en-US" dirty="0"/>
              <a:t>Human Resources</a:t>
            </a:r>
          </a:p>
          <a:p>
            <a:pPr marL="0" indent="0" algn="ctr">
              <a:buNone/>
            </a:pPr>
            <a:r>
              <a:rPr lang="en-US" dirty="0">
                <a:latin typeface="Amasis MT Pro Medium"/>
              </a:rPr>
              <a:t>Katie Louise Weir &amp; Doug Owen</a:t>
            </a:r>
            <a:endParaRPr lang="en-US" dirty="0"/>
          </a:p>
          <a:p>
            <a:pPr marL="0" indent="0" algn="ctr">
              <a:buNone/>
            </a:pPr>
            <a:r>
              <a:rPr lang="en-US" dirty="0">
                <a:latin typeface="Amasis MT Pro Medium"/>
              </a:rPr>
              <a:t>February 2024</a:t>
            </a:r>
          </a:p>
        </p:txBody>
      </p:sp>
    </p:spTree>
    <p:extLst>
      <p:ext uri="{BB962C8B-B14F-4D97-AF65-F5344CB8AC3E}">
        <p14:creationId xmlns:p14="http://schemas.microsoft.com/office/powerpoint/2010/main" val="17533710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CC766F-4C0A-C794-FAB6-2E75835107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3EFFD2-0C00-32A7-8F27-AA76B2BF72B9}"/>
              </a:ext>
            </a:extLst>
          </p:cNvPr>
          <p:cNvSpPr>
            <a:spLocks noGrp="1"/>
          </p:cNvSpPr>
          <p:nvPr>
            <p:ph type="title"/>
          </p:nvPr>
        </p:nvSpPr>
        <p:spPr/>
        <p:txBody>
          <a:bodyPr/>
          <a:lstStyle/>
          <a:p>
            <a:r>
              <a:rPr lang="en-US">
                <a:latin typeface="Amasis MT Pro Black"/>
              </a:rPr>
              <a:t>Optimism</a:t>
            </a:r>
            <a:endParaRPr lang="en-US"/>
          </a:p>
        </p:txBody>
      </p:sp>
      <p:sp>
        <p:nvSpPr>
          <p:cNvPr id="3" name="Content Placeholder 2">
            <a:extLst>
              <a:ext uri="{FF2B5EF4-FFF2-40B4-BE49-F238E27FC236}">
                <a16:creationId xmlns:a16="http://schemas.microsoft.com/office/drawing/2014/main" id="{B94BC9EA-6855-0560-F0D3-4B543D93AE9A}"/>
              </a:ext>
            </a:extLst>
          </p:cNvPr>
          <p:cNvSpPr>
            <a:spLocks noGrp="1"/>
          </p:cNvSpPr>
          <p:nvPr>
            <p:ph idx="1"/>
          </p:nvPr>
        </p:nvSpPr>
        <p:spPr/>
        <p:txBody>
          <a:bodyPr vert="horz" lIns="91440" tIns="45720" rIns="91440" bIns="45720" rtlCol="0" anchor="t">
            <a:normAutofit/>
          </a:bodyPr>
          <a:lstStyle/>
          <a:p>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a:p>
        </p:txBody>
      </p:sp>
      <p:pic>
        <p:nvPicPr>
          <p:cNvPr id="1026" name="Picture 2" descr="DPRR: Realistic Optimism">
            <a:extLst>
              <a:ext uri="{FF2B5EF4-FFF2-40B4-BE49-F238E27FC236}">
                <a16:creationId xmlns:a16="http://schemas.microsoft.com/office/drawing/2014/main" id="{6AA589D1-6A5B-4EF1-BB67-92FD3EB54A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7800"/>
            <a:ext cx="12192000"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0507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6E6EA9-8087-CCAC-C48B-3174F4997A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BFC08E-CCED-6E4D-1D42-C03103D61639}"/>
              </a:ext>
            </a:extLst>
          </p:cNvPr>
          <p:cNvSpPr>
            <a:spLocks noGrp="1"/>
          </p:cNvSpPr>
          <p:nvPr>
            <p:ph type="title"/>
          </p:nvPr>
        </p:nvSpPr>
        <p:spPr/>
        <p:txBody>
          <a:bodyPr/>
          <a:lstStyle/>
          <a:p>
            <a:r>
              <a:rPr lang="en-US">
                <a:latin typeface="Amasis MT Pro Black"/>
              </a:rPr>
              <a:t>Optimism</a:t>
            </a:r>
            <a:endParaRPr lang="en-US"/>
          </a:p>
        </p:txBody>
      </p:sp>
      <p:sp>
        <p:nvSpPr>
          <p:cNvPr id="3" name="Content Placeholder 2">
            <a:extLst>
              <a:ext uri="{FF2B5EF4-FFF2-40B4-BE49-F238E27FC236}">
                <a16:creationId xmlns:a16="http://schemas.microsoft.com/office/drawing/2014/main" id="{49CCBCF3-1C5A-8D28-D4F6-70AD62DAB2E9}"/>
              </a:ext>
            </a:extLst>
          </p:cNvPr>
          <p:cNvSpPr>
            <a:spLocks noGrp="1"/>
          </p:cNvSpPr>
          <p:nvPr>
            <p:ph idx="1"/>
          </p:nvPr>
        </p:nvSpPr>
        <p:spPr/>
        <p:txBody>
          <a:bodyPr vert="horz" lIns="91440" tIns="45720" rIns="91440" bIns="45720" rtlCol="0" anchor="t">
            <a:normAutofit/>
          </a:bodyPr>
          <a:lstStyle/>
          <a:p>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a:p>
        </p:txBody>
      </p:sp>
      <p:pic>
        <p:nvPicPr>
          <p:cNvPr id="2050" name="Picture 2" descr="Circles of Influence. What it is, How it Works, Examples.">
            <a:extLst>
              <a:ext uri="{FF2B5EF4-FFF2-40B4-BE49-F238E27FC236}">
                <a16:creationId xmlns:a16="http://schemas.microsoft.com/office/drawing/2014/main" id="{8902B3F3-24F6-0278-0941-F8D42C4DBD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693" y="1404753"/>
            <a:ext cx="7669411" cy="519308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WHAT'S IN MY CONTROL? – Thriving Under Pressure">
            <a:extLst>
              <a:ext uri="{FF2B5EF4-FFF2-40B4-BE49-F238E27FC236}">
                <a16:creationId xmlns:a16="http://schemas.microsoft.com/office/drawing/2014/main" id="{398FB959-6709-8E9B-43CE-433D0809293D}"/>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858450" y="2117255"/>
            <a:ext cx="4162944" cy="2483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9493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C15080-1B9C-F3B0-906C-6CA1896A8A1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8E0C4A-1318-D474-D3FA-C6CE1E79C996}"/>
              </a:ext>
            </a:extLst>
          </p:cNvPr>
          <p:cNvSpPr>
            <a:spLocks noGrp="1"/>
          </p:cNvSpPr>
          <p:nvPr>
            <p:ph idx="1"/>
          </p:nvPr>
        </p:nvSpPr>
        <p:spPr/>
        <p:txBody>
          <a:bodyPr vert="horz" lIns="91440" tIns="45720" rIns="91440" bIns="45720" rtlCol="0" anchor="t">
            <a:normAutofit/>
          </a:bodyPr>
          <a:lstStyle/>
          <a:p>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a:p>
        </p:txBody>
      </p:sp>
      <p:pic>
        <p:nvPicPr>
          <p:cNvPr id="5" name="Picture 4">
            <a:extLst>
              <a:ext uri="{FF2B5EF4-FFF2-40B4-BE49-F238E27FC236}">
                <a16:creationId xmlns:a16="http://schemas.microsoft.com/office/drawing/2014/main" id="{53461461-7561-E87F-AD92-8DC77C2D5850}"/>
              </a:ext>
            </a:extLst>
          </p:cNvPr>
          <p:cNvPicPr>
            <a:picLocks noChangeAspect="1"/>
          </p:cNvPicPr>
          <p:nvPr/>
        </p:nvPicPr>
        <p:blipFill>
          <a:blip r:embed="rId3"/>
          <a:stretch>
            <a:fillRect/>
          </a:stretch>
        </p:blipFill>
        <p:spPr>
          <a:xfrm>
            <a:off x="1656497" y="463022"/>
            <a:ext cx="8879006" cy="5318866"/>
          </a:xfrm>
          <a:prstGeom prst="rect">
            <a:avLst/>
          </a:prstGeom>
        </p:spPr>
      </p:pic>
    </p:spTree>
    <p:extLst>
      <p:ext uri="{BB962C8B-B14F-4D97-AF65-F5344CB8AC3E}">
        <p14:creationId xmlns:p14="http://schemas.microsoft.com/office/powerpoint/2010/main" val="34360257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DA685C-0197-DE0E-B590-0170DB1116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2F1D6F-EA39-FAAE-25B1-40E4A1BB44C3}"/>
              </a:ext>
            </a:extLst>
          </p:cNvPr>
          <p:cNvSpPr>
            <a:spLocks noGrp="1"/>
          </p:cNvSpPr>
          <p:nvPr>
            <p:ph type="title"/>
          </p:nvPr>
        </p:nvSpPr>
        <p:spPr/>
        <p:txBody>
          <a:bodyPr/>
          <a:lstStyle/>
          <a:p>
            <a:r>
              <a:rPr lang="en-US">
                <a:latin typeface="Amasis MT Pro Black"/>
              </a:rPr>
              <a:t>Share Out</a:t>
            </a:r>
            <a:endParaRPr lang="en-US"/>
          </a:p>
        </p:txBody>
      </p:sp>
      <p:sp>
        <p:nvSpPr>
          <p:cNvPr id="3" name="Content Placeholder 2">
            <a:extLst>
              <a:ext uri="{FF2B5EF4-FFF2-40B4-BE49-F238E27FC236}">
                <a16:creationId xmlns:a16="http://schemas.microsoft.com/office/drawing/2014/main" id="{AB151593-2F7C-576B-27EA-E4FE0EFAC438}"/>
              </a:ext>
            </a:extLst>
          </p:cNvPr>
          <p:cNvSpPr>
            <a:spLocks noGrp="1"/>
          </p:cNvSpPr>
          <p:nvPr>
            <p:ph idx="1"/>
          </p:nvPr>
        </p:nvSpPr>
        <p:spPr/>
        <p:txBody>
          <a:bodyPr vert="horz" lIns="91440" tIns="45720" rIns="91440" bIns="45720" rtlCol="0" anchor="t">
            <a:normAutofit/>
          </a:bodyPr>
          <a:lstStyle/>
          <a:p>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a:p>
        </p:txBody>
      </p:sp>
      <p:sp>
        <p:nvSpPr>
          <p:cNvPr id="5" name="TextBox 4">
            <a:extLst>
              <a:ext uri="{FF2B5EF4-FFF2-40B4-BE49-F238E27FC236}">
                <a16:creationId xmlns:a16="http://schemas.microsoft.com/office/drawing/2014/main" id="{CF775AD4-5CE4-A6AB-52A3-2586A2CC980D}"/>
              </a:ext>
            </a:extLst>
          </p:cNvPr>
          <p:cNvSpPr txBox="1"/>
          <p:nvPr/>
        </p:nvSpPr>
        <p:spPr>
          <a:xfrm>
            <a:off x="1361722" y="2158703"/>
            <a:ext cx="9468555" cy="22565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90000"/>
              </a:lnSpc>
              <a:spcBef>
                <a:spcPts val="1000"/>
              </a:spcBef>
            </a:pPr>
            <a:r>
              <a:rPr lang="en-US" sz="11500" dirty="0">
                <a:solidFill>
                  <a:srgbClr val="163E64"/>
                </a:solidFill>
                <a:latin typeface="Amasis MT Pro Medium" panose="02040604050005020304" pitchFamily="18" charset="0"/>
                <a:cs typeface="Times New Roman"/>
              </a:rPr>
              <a:t>Gratitude</a:t>
            </a:r>
          </a:p>
          <a:p>
            <a:pPr marL="742950" lvl="1" indent="-285750">
              <a:lnSpc>
                <a:spcPct val="90000"/>
              </a:lnSpc>
              <a:spcBef>
                <a:spcPts val="1000"/>
              </a:spcBef>
              <a:buFont typeface="Courier New"/>
              <a:buChar char="o"/>
            </a:pPr>
            <a:endParaRPr lang="en-US" sz="3200" dirty="0">
              <a:solidFill>
                <a:srgbClr val="163E64"/>
              </a:solidFill>
              <a:latin typeface="Times New Roman"/>
              <a:cs typeface="Times New Roman"/>
            </a:endParaRPr>
          </a:p>
        </p:txBody>
      </p:sp>
    </p:spTree>
    <p:extLst>
      <p:ext uri="{BB962C8B-B14F-4D97-AF65-F5344CB8AC3E}">
        <p14:creationId xmlns:p14="http://schemas.microsoft.com/office/powerpoint/2010/main" val="2079280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697DE2-28FB-28A3-996E-1175AAD29D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E162E9-CFB6-ADDF-2AD2-8A2E5BB1235C}"/>
              </a:ext>
            </a:extLst>
          </p:cNvPr>
          <p:cNvSpPr>
            <a:spLocks noGrp="1"/>
          </p:cNvSpPr>
          <p:nvPr>
            <p:ph type="title"/>
          </p:nvPr>
        </p:nvSpPr>
        <p:spPr/>
        <p:txBody>
          <a:bodyPr/>
          <a:lstStyle/>
          <a:p>
            <a:r>
              <a:rPr lang="en-US">
                <a:latin typeface="Amasis MT Pro Black"/>
              </a:rPr>
              <a:t>Gratitude</a:t>
            </a:r>
            <a:endParaRPr lang="en-US"/>
          </a:p>
        </p:txBody>
      </p:sp>
      <p:sp>
        <p:nvSpPr>
          <p:cNvPr id="3" name="Content Placeholder 2">
            <a:extLst>
              <a:ext uri="{FF2B5EF4-FFF2-40B4-BE49-F238E27FC236}">
                <a16:creationId xmlns:a16="http://schemas.microsoft.com/office/drawing/2014/main" id="{C5C22687-EB62-ACBA-F518-597FBDE59DB9}"/>
              </a:ext>
            </a:extLst>
          </p:cNvPr>
          <p:cNvSpPr>
            <a:spLocks noGrp="1"/>
          </p:cNvSpPr>
          <p:nvPr>
            <p:ph idx="1"/>
          </p:nvPr>
        </p:nvSpPr>
        <p:spPr/>
        <p:txBody>
          <a:bodyPr vert="horz" lIns="91440" tIns="45720" rIns="91440" bIns="45720" rtlCol="0" anchor="t">
            <a:normAutofit/>
          </a:bodyPr>
          <a:lstStyle/>
          <a:p>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a:p>
        </p:txBody>
      </p:sp>
      <p:pic>
        <p:nvPicPr>
          <p:cNvPr id="3074" name="Picture 2" descr="Empowering Your Team: The Science-Backed Benefits of Gratitude in the  Workplace - JWilliams Staffing">
            <a:extLst>
              <a:ext uri="{FF2B5EF4-FFF2-40B4-BE49-F238E27FC236}">
                <a16:creationId xmlns:a16="http://schemas.microsoft.com/office/drawing/2014/main" id="{FCDBDC22-8868-10D0-80B4-0DDBE37BA14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139" b="47485"/>
          <a:stretch/>
        </p:blipFill>
        <p:spPr bwMode="auto">
          <a:xfrm>
            <a:off x="437141" y="327350"/>
            <a:ext cx="11317717" cy="6073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6375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3A3A92-E243-E871-33C2-2787FC6A7F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FAE8A9-3D0C-518A-CF07-26255801EC0F}"/>
              </a:ext>
            </a:extLst>
          </p:cNvPr>
          <p:cNvSpPr>
            <a:spLocks noGrp="1"/>
          </p:cNvSpPr>
          <p:nvPr>
            <p:ph type="title"/>
          </p:nvPr>
        </p:nvSpPr>
        <p:spPr/>
        <p:txBody>
          <a:bodyPr/>
          <a:lstStyle/>
          <a:p>
            <a:r>
              <a:rPr lang="en-US">
                <a:latin typeface="Amasis MT Pro Black"/>
              </a:rPr>
              <a:t>Gratitude</a:t>
            </a:r>
            <a:endParaRPr lang="en-US"/>
          </a:p>
        </p:txBody>
      </p:sp>
      <p:sp>
        <p:nvSpPr>
          <p:cNvPr id="3" name="Content Placeholder 2">
            <a:extLst>
              <a:ext uri="{FF2B5EF4-FFF2-40B4-BE49-F238E27FC236}">
                <a16:creationId xmlns:a16="http://schemas.microsoft.com/office/drawing/2014/main" id="{2CD32179-17C6-58CA-AFB5-FE2C480EC954}"/>
              </a:ext>
            </a:extLst>
          </p:cNvPr>
          <p:cNvSpPr>
            <a:spLocks noGrp="1"/>
          </p:cNvSpPr>
          <p:nvPr>
            <p:ph idx="1"/>
          </p:nvPr>
        </p:nvSpPr>
        <p:spPr/>
        <p:txBody>
          <a:bodyPr vert="horz" lIns="91440" tIns="45720" rIns="91440" bIns="45720" rtlCol="0" anchor="t">
            <a:normAutofit/>
          </a:bodyPr>
          <a:lstStyle/>
          <a:p>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a:p>
        </p:txBody>
      </p:sp>
      <p:pic>
        <p:nvPicPr>
          <p:cNvPr id="3074" name="Picture 2" descr="Empowering Your Team: The Science-Backed Benefits of Gratitude in the  Workplace - JWilliams Staffing">
            <a:extLst>
              <a:ext uri="{FF2B5EF4-FFF2-40B4-BE49-F238E27FC236}">
                <a16:creationId xmlns:a16="http://schemas.microsoft.com/office/drawing/2014/main" id="{4A965338-6605-9107-B580-13C06DD4FC5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t="50000" r="-434"/>
          <a:stretch/>
        </p:blipFill>
        <p:spPr bwMode="auto">
          <a:xfrm>
            <a:off x="406047" y="596333"/>
            <a:ext cx="11379906" cy="5665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1994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EAD6FB-6430-1CF8-B621-2FF9EF2B1E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B50B7A-A017-4057-4ADE-D2A42A771B6B}"/>
              </a:ext>
            </a:extLst>
          </p:cNvPr>
          <p:cNvSpPr>
            <a:spLocks noGrp="1"/>
          </p:cNvSpPr>
          <p:nvPr>
            <p:ph type="title"/>
          </p:nvPr>
        </p:nvSpPr>
        <p:spPr/>
        <p:txBody>
          <a:bodyPr/>
          <a:lstStyle/>
          <a:p>
            <a:r>
              <a:rPr lang="en-US">
                <a:latin typeface="Amasis MT Pro Black"/>
              </a:rPr>
              <a:t>Share Out</a:t>
            </a:r>
            <a:endParaRPr lang="en-US"/>
          </a:p>
        </p:txBody>
      </p:sp>
      <p:sp>
        <p:nvSpPr>
          <p:cNvPr id="3" name="Content Placeholder 2">
            <a:extLst>
              <a:ext uri="{FF2B5EF4-FFF2-40B4-BE49-F238E27FC236}">
                <a16:creationId xmlns:a16="http://schemas.microsoft.com/office/drawing/2014/main" id="{EB2C9694-CA6F-99DF-BF44-E0E27D9F1589}"/>
              </a:ext>
            </a:extLst>
          </p:cNvPr>
          <p:cNvSpPr>
            <a:spLocks noGrp="1"/>
          </p:cNvSpPr>
          <p:nvPr>
            <p:ph idx="1"/>
          </p:nvPr>
        </p:nvSpPr>
        <p:spPr/>
        <p:txBody>
          <a:bodyPr vert="horz" lIns="91440" tIns="45720" rIns="91440" bIns="45720" rtlCol="0" anchor="t">
            <a:normAutofit/>
          </a:bodyPr>
          <a:lstStyle/>
          <a:p>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a:p>
        </p:txBody>
      </p:sp>
      <p:sp>
        <p:nvSpPr>
          <p:cNvPr id="5" name="TextBox 4">
            <a:extLst>
              <a:ext uri="{FF2B5EF4-FFF2-40B4-BE49-F238E27FC236}">
                <a16:creationId xmlns:a16="http://schemas.microsoft.com/office/drawing/2014/main" id="{5A315EB0-E926-0415-526B-505A3D9507AF}"/>
              </a:ext>
            </a:extLst>
          </p:cNvPr>
          <p:cNvSpPr txBox="1"/>
          <p:nvPr/>
        </p:nvSpPr>
        <p:spPr>
          <a:xfrm>
            <a:off x="1361722" y="2158703"/>
            <a:ext cx="9468555" cy="22565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90000"/>
              </a:lnSpc>
              <a:spcBef>
                <a:spcPts val="1000"/>
              </a:spcBef>
            </a:pPr>
            <a:r>
              <a:rPr lang="en-US" sz="11500" dirty="0">
                <a:solidFill>
                  <a:srgbClr val="163E64"/>
                </a:solidFill>
                <a:latin typeface="Amasis MT Pro Medium" panose="02040604050005020304" pitchFamily="18" charset="0"/>
                <a:cs typeface="Times New Roman"/>
              </a:rPr>
              <a:t>Celebrations</a:t>
            </a:r>
          </a:p>
          <a:p>
            <a:pPr marL="742950" lvl="1" indent="-285750">
              <a:lnSpc>
                <a:spcPct val="90000"/>
              </a:lnSpc>
              <a:spcBef>
                <a:spcPts val="1000"/>
              </a:spcBef>
              <a:buFont typeface="Courier New"/>
              <a:buChar char="o"/>
            </a:pPr>
            <a:endParaRPr lang="en-US" sz="3200" dirty="0">
              <a:solidFill>
                <a:srgbClr val="163E64"/>
              </a:solidFill>
              <a:latin typeface="Times New Roman"/>
              <a:cs typeface="Times New Roman"/>
            </a:endParaRPr>
          </a:p>
        </p:txBody>
      </p:sp>
    </p:spTree>
    <p:extLst>
      <p:ext uri="{BB962C8B-B14F-4D97-AF65-F5344CB8AC3E}">
        <p14:creationId xmlns:p14="http://schemas.microsoft.com/office/powerpoint/2010/main" val="1866986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94746E-B009-D566-8E5F-47698D8597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57572E-D9EC-9AFA-7633-901310906AB8}"/>
              </a:ext>
            </a:extLst>
          </p:cNvPr>
          <p:cNvSpPr>
            <a:spLocks noGrp="1"/>
          </p:cNvSpPr>
          <p:nvPr>
            <p:ph type="title"/>
          </p:nvPr>
        </p:nvSpPr>
        <p:spPr>
          <a:xfrm>
            <a:off x="4400266" y="-158751"/>
            <a:ext cx="3829334" cy="1325563"/>
          </a:xfrm>
        </p:spPr>
        <p:txBody>
          <a:bodyPr anchor="ctr">
            <a:normAutofit/>
          </a:bodyPr>
          <a:lstStyle/>
          <a:p>
            <a:pPr algn="ctr"/>
            <a:r>
              <a:rPr lang="en-US"/>
              <a:t>Celebration</a:t>
            </a:r>
          </a:p>
        </p:txBody>
      </p:sp>
      <p:sp>
        <p:nvSpPr>
          <p:cNvPr id="3" name="Content Placeholder 2">
            <a:extLst>
              <a:ext uri="{FF2B5EF4-FFF2-40B4-BE49-F238E27FC236}">
                <a16:creationId xmlns:a16="http://schemas.microsoft.com/office/drawing/2014/main" id="{96E2E54C-5EF7-F104-EBD1-D3F18D68D2AE}"/>
              </a:ext>
            </a:extLst>
          </p:cNvPr>
          <p:cNvSpPr>
            <a:spLocks noGrp="1"/>
          </p:cNvSpPr>
          <p:nvPr>
            <p:ph sz="half" idx="1"/>
          </p:nvPr>
        </p:nvSpPr>
        <p:spPr>
          <a:xfrm>
            <a:off x="4181333" y="368489"/>
            <a:ext cx="3829334" cy="1078173"/>
          </a:xfrm>
        </p:spPr>
        <p:txBody>
          <a:bodyPr vert="horz" lIns="91440" tIns="45720" rIns="91440" bIns="45720" rtlCol="0">
            <a:normAutofit/>
          </a:bodyPr>
          <a:lstStyle/>
          <a:p>
            <a:endParaRPr lang="en-US">
              <a:effectLst/>
            </a:endParaRPr>
          </a:p>
          <a:p>
            <a:endParaRPr lang="en-US"/>
          </a:p>
        </p:txBody>
      </p:sp>
      <p:pic>
        <p:nvPicPr>
          <p:cNvPr id="5" name="Picture 4">
            <a:extLst>
              <a:ext uri="{FF2B5EF4-FFF2-40B4-BE49-F238E27FC236}">
                <a16:creationId xmlns:a16="http://schemas.microsoft.com/office/drawing/2014/main" id="{8632648C-0E47-0D82-E7DF-DAC74BB1C24C}"/>
              </a:ext>
            </a:extLst>
          </p:cNvPr>
          <p:cNvPicPr>
            <a:picLocks noChangeAspect="1"/>
          </p:cNvPicPr>
          <p:nvPr/>
        </p:nvPicPr>
        <p:blipFill>
          <a:blip r:embed="rId3"/>
          <a:stretch>
            <a:fillRect/>
          </a:stretch>
        </p:blipFill>
        <p:spPr>
          <a:xfrm>
            <a:off x="1096048" y="934729"/>
            <a:ext cx="9999903" cy="5466000"/>
          </a:xfrm>
          <a:prstGeom prst="rect">
            <a:avLst/>
          </a:prstGeom>
        </p:spPr>
      </p:pic>
    </p:spTree>
    <p:extLst>
      <p:ext uri="{BB962C8B-B14F-4D97-AF65-F5344CB8AC3E}">
        <p14:creationId xmlns:p14="http://schemas.microsoft.com/office/powerpoint/2010/main" val="1628787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EB4A6F-D24C-1914-606E-42213E8398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84CB32-6C73-D353-33C6-2A1DAEAE3541}"/>
              </a:ext>
            </a:extLst>
          </p:cNvPr>
          <p:cNvSpPr>
            <a:spLocks noGrp="1"/>
          </p:cNvSpPr>
          <p:nvPr>
            <p:ph type="title"/>
          </p:nvPr>
        </p:nvSpPr>
        <p:spPr>
          <a:xfrm>
            <a:off x="4400266" y="-158751"/>
            <a:ext cx="3829334" cy="1325563"/>
          </a:xfrm>
        </p:spPr>
        <p:txBody>
          <a:bodyPr anchor="ctr">
            <a:normAutofit/>
          </a:bodyPr>
          <a:lstStyle/>
          <a:p>
            <a:pPr algn="ctr"/>
            <a:r>
              <a:rPr lang="en-US"/>
              <a:t>Recognition</a:t>
            </a:r>
          </a:p>
        </p:txBody>
      </p:sp>
      <p:sp>
        <p:nvSpPr>
          <p:cNvPr id="6" name="Content Placeholder 5">
            <a:extLst>
              <a:ext uri="{FF2B5EF4-FFF2-40B4-BE49-F238E27FC236}">
                <a16:creationId xmlns:a16="http://schemas.microsoft.com/office/drawing/2014/main" id="{D2548006-A68D-8730-428E-830E6211ECB2}"/>
              </a:ext>
            </a:extLst>
          </p:cNvPr>
          <p:cNvSpPr>
            <a:spLocks noGrp="1"/>
          </p:cNvSpPr>
          <p:nvPr>
            <p:ph sz="half" idx="1"/>
          </p:nvPr>
        </p:nvSpPr>
        <p:spPr/>
        <p:txBody>
          <a:bodyPr/>
          <a:lstStyle/>
          <a:p>
            <a:pPr marL="0" indent="0">
              <a:buNone/>
            </a:pPr>
            <a:endParaRPr lang="en-US"/>
          </a:p>
        </p:txBody>
      </p:sp>
      <p:pic>
        <p:nvPicPr>
          <p:cNvPr id="8" name="Picture 7">
            <a:extLst>
              <a:ext uri="{FF2B5EF4-FFF2-40B4-BE49-F238E27FC236}">
                <a16:creationId xmlns:a16="http://schemas.microsoft.com/office/drawing/2014/main" id="{F4E18C5E-88FC-FC26-890B-7B330241C30A}"/>
              </a:ext>
            </a:extLst>
          </p:cNvPr>
          <p:cNvPicPr>
            <a:picLocks noChangeAspect="1"/>
          </p:cNvPicPr>
          <p:nvPr/>
        </p:nvPicPr>
        <p:blipFill>
          <a:blip r:embed="rId3"/>
          <a:stretch>
            <a:fillRect/>
          </a:stretch>
        </p:blipFill>
        <p:spPr>
          <a:xfrm>
            <a:off x="1120908" y="857500"/>
            <a:ext cx="9950183" cy="5767889"/>
          </a:xfrm>
          <a:prstGeom prst="rect">
            <a:avLst/>
          </a:prstGeom>
        </p:spPr>
      </p:pic>
    </p:spTree>
    <p:extLst>
      <p:ext uri="{BB962C8B-B14F-4D97-AF65-F5344CB8AC3E}">
        <p14:creationId xmlns:p14="http://schemas.microsoft.com/office/powerpoint/2010/main" val="27809076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628E68-924F-09C5-23C6-58A39D0E5B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1DEC17-F5CE-D9C8-1150-6B44AF7D1FCB}"/>
              </a:ext>
            </a:extLst>
          </p:cNvPr>
          <p:cNvSpPr>
            <a:spLocks noGrp="1"/>
          </p:cNvSpPr>
          <p:nvPr>
            <p:ph type="title"/>
          </p:nvPr>
        </p:nvSpPr>
        <p:spPr>
          <a:xfrm>
            <a:off x="838200" y="2397125"/>
            <a:ext cx="10515600" cy="1325563"/>
          </a:xfrm>
        </p:spPr>
        <p:txBody>
          <a:bodyPr anchor="ctr">
            <a:normAutofit/>
          </a:bodyPr>
          <a:lstStyle/>
          <a:p>
            <a:r>
              <a:rPr lang="en-US"/>
              <a:t>Celebration</a:t>
            </a:r>
          </a:p>
        </p:txBody>
      </p:sp>
      <p:sp>
        <p:nvSpPr>
          <p:cNvPr id="3" name="Content Placeholder 2">
            <a:extLst>
              <a:ext uri="{FF2B5EF4-FFF2-40B4-BE49-F238E27FC236}">
                <a16:creationId xmlns:a16="http://schemas.microsoft.com/office/drawing/2014/main" id="{49DC81B0-A61D-BC08-FA04-ACBC30C21282}"/>
              </a:ext>
            </a:extLst>
          </p:cNvPr>
          <p:cNvSpPr>
            <a:spLocks noGrp="1"/>
          </p:cNvSpPr>
          <p:nvPr>
            <p:ph sz="half" idx="1"/>
          </p:nvPr>
        </p:nvSpPr>
        <p:spPr>
          <a:xfrm>
            <a:off x="838200" y="1825625"/>
            <a:ext cx="5181600" cy="4351338"/>
          </a:xfrm>
        </p:spPr>
        <p:txBody>
          <a:bodyPr vert="horz" lIns="91440" tIns="45720" rIns="91440" bIns="45720" rtlCol="0">
            <a:normAutofit/>
          </a:bodyPr>
          <a:lstStyle/>
          <a:p>
            <a:endParaRPr lang="en-US">
              <a:effectLst/>
            </a:endParaRPr>
          </a:p>
          <a:p>
            <a:endParaRPr lang="en-US"/>
          </a:p>
        </p:txBody>
      </p:sp>
      <p:pic>
        <p:nvPicPr>
          <p:cNvPr id="4098" name="Picture 2" descr="Celebrating Success in a Workplace, try Saying Thanks.">
            <a:extLst>
              <a:ext uri="{FF2B5EF4-FFF2-40B4-BE49-F238E27FC236}">
                <a16:creationId xmlns:a16="http://schemas.microsoft.com/office/drawing/2014/main" id="{CEE2A403-6ADC-CCE6-C369-F741D7EBCAE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13943" y="439319"/>
            <a:ext cx="7221248" cy="6053556"/>
          </a:xfrm>
          <a:prstGeom prst="rect">
            <a:avLst/>
          </a:prstGeom>
          <a:solidFill>
            <a:srgbClr val="FFFFFF"/>
          </a:solidFill>
        </p:spPr>
      </p:pic>
    </p:spTree>
    <p:extLst>
      <p:ext uri="{BB962C8B-B14F-4D97-AF65-F5344CB8AC3E}">
        <p14:creationId xmlns:p14="http://schemas.microsoft.com/office/powerpoint/2010/main" val="1167744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0CA08-BA8C-E898-F69F-0D66A860E925}"/>
              </a:ext>
            </a:extLst>
          </p:cNvPr>
          <p:cNvSpPr>
            <a:spLocks noGrp="1"/>
          </p:cNvSpPr>
          <p:nvPr>
            <p:ph type="title"/>
          </p:nvPr>
        </p:nvSpPr>
        <p:spPr/>
        <p:txBody>
          <a:bodyPr anchor="ctr">
            <a:normAutofit/>
          </a:bodyPr>
          <a:lstStyle/>
          <a:p>
            <a:r>
              <a:rPr lang="en-US"/>
              <a:t>Opener</a:t>
            </a:r>
          </a:p>
        </p:txBody>
      </p:sp>
      <p:sp>
        <p:nvSpPr>
          <p:cNvPr id="3" name="Content Placeholder 2">
            <a:extLst>
              <a:ext uri="{FF2B5EF4-FFF2-40B4-BE49-F238E27FC236}">
                <a16:creationId xmlns:a16="http://schemas.microsoft.com/office/drawing/2014/main" id="{723F76C0-86AE-E577-8B8F-8B8F461FFD3A}"/>
              </a:ext>
            </a:extLst>
          </p:cNvPr>
          <p:cNvSpPr>
            <a:spLocks noGrp="1"/>
          </p:cNvSpPr>
          <p:nvPr>
            <p:ph idx="1"/>
          </p:nvPr>
        </p:nvSpPr>
        <p:spPr/>
        <p:txBody>
          <a:bodyPr>
            <a:normAutofit/>
          </a:bodyPr>
          <a:lstStyle/>
          <a:p>
            <a:pPr marL="0" indent="0" algn="ctr">
              <a:buNone/>
            </a:pPr>
            <a:r>
              <a:rPr lang="en-US" sz="5400"/>
              <a:t>Find a partner – not at your table. </a:t>
            </a:r>
            <a:r>
              <a:rPr lang="en-US" sz="5400">
                <a:sym typeface="Wingdings" panose="05000000000000000000" pitchFamily="2" charset="2"/>
              </a:rPr>
              <a:t> </a:t>
            </a:r>
          </a:p>
          <a:p>
            <a:pPr marL="0" indent="0" algn="ctr">
              <a:buNone/>
            </a:pPr>
            <a:r>
              <a:rPr lang="en-US" sz="5400">
                <a:sym typeface="Wingdings" panose="05000000000000000000" pitchFamily="2" charset="2"/>
              </a:rPr>
              <a:t>Share one activity or event on your schedule this weekend. </a:t>
            </a:r>
            <a:endParaRPr lang="en-US" sz="5400"/>
          </a:p>
        </p:txBody>
      </p:sp>
    </p:spTree>
    <p:extLst>
      <p:ext uri="{BB962C8B-B14F-4D97-AF65-F5344CB8AC3E}">
        <p14:creationId xmlns:p14="http://schemas.microsoft.com/office/powerpoint/2010/main" val="32191700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E8EF28-8C23-A71C-DE82-87ABA3509E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7A7E1F-A9FB-808E-3108-3558A9A984E8}"/>
              </a:ext>
            </a:extLst>
          </p:cNvPr>
          <p:cNvSpPr>
            <a:spLocks noGrp="1"/>
          </p:cNvSpPr>
          <p:nvPr>
            <p:ph type="title"/>
          </p:nvPr>
        </p:nvSpPr>
        <p:spPr>
          <a:xfrm>
            <a:off x="838200" y="365125"/>
            <a:ext cx="10515600" cy="1325563"/>
          </a:xfrm>
        </p:spPr>
        <p:txBody>
          <a:bodyPr anchor="ctr">
            <a:normAutofit/>
          </a:bodyPr>
          <a:lstStyle/>
          <a:p>
            <a:pPr algn="ctr"/>
            <a:r>
              <a:rPr lang="en-US"/>
              <a:t>Personal Reflection</a:t>
            </a:r>
          </a:p>
        </p:txBody>
      </p:sp>
      <p:sp>
        <p:nvSpPr>
          <p:cNvPr id="3" name="Content Placeholder 2">
            <a:extLst>
              <a:ext uri="{FF2B5EF4-FFF2-40B4-BE49-F238E27FC236}">
                <a16:creationId xmlns:a16="http://schemas.microsoft.com/office/drawing/2014/main" id="{0D6EFD8F-1ED9-29DE-C2B1-0B4C18EC2592}"/>
              </a:ext>
            </a:extLst>
          </p:cNvPr>
          <p:cNvSpPr>
            <a:spLocks noGrp="1"/>
          </p:cNvSpPr>
          <p:nvPr>
            <p:ph sz="half" idx="1"/>
          </p:nvPr>
        </p:nvSpPr>
        <p:spPr>
          <a:xfrm>
            <a:off x="838200" y="1825625"/>
            <a:ext cx="5181600" cy="4351338"/>
          </a:xfrm>
        </p:spPr>
        <p:txBody>
          <a:bodyPr vert="horz" lIns="91440" tIns="45720" rIns="91440" bIns="45720" rtlCol="0">
            <a:normAutofit/>
          </a:bodyPr>
          <a:lstStyle/>
          <a:p>
            <a:endParaRPr lang="en-US">
              <a:effectLst/>
            </a:endParaRPr>
          </a:p>
          <a:p>
            <a:endParaRPr lang="en-US"/>
          </a:p>
        </p:txBody>
      </p:sp>
      <p:sp>
        <p:nvSpPr>
          <p:cNvPr id="8" name="Content Placeholder 3">
            <a:extLst>
              <a:ext uri="{FF2B5EF4-FFF2-40B4-BE49-F238E27FC236}">
                <a16:creationId xmlns:a16="http://schemas.microsoft.com/office/drawing/2014/main" id="{EC71F7A1-EB1D-D2A2-9C0E-2A786E51B3F8}"/>
              </a:ext>
            </a:extLst>
          </p:cNvPr>
          <p:cNvSpPr>
            <a:spLocks noGrp="1"/>
          </p:cNvSpPr>
          <p:nvPr>
            <p:ph sz="half" idx="2"/>
          </p:nvPr>
        </p:nvSpPr>
        <p:spPr>
          <a:xfrm>
            <a:off x="838200" y="1690688"/>
            <a:ext cx="10515600" cy="4351338"/>
          </a:xfrm>
        </p:spPr>
        <p:txBody>
          <a:bodyPr vert="horz" lIns="91440" tIns="45720" rIns="91440" bIns="45720" rtlCol="0" anchor="t">
            <a:normAutofit/>
          </a:bodyPr>
          <a:lstStyle/>
          <a:p>
            <a:r>
              <a:rPr lang="en-US" sz="3600" dirty="0">
                <a:latin typeface="Amasis MT Pro Medium"/>
              </a:rPr>
              <a:t>In what ways does implementation the 3 elements of appreciation we discussed today: </a:t>
            </a:r>
            <a:r>
              <a:rPr lang="en-US" sz="3600" i="1" dirty="0">
                <a:latin typeface="Amasis MT Pro Medium"/>
              </a:rPr>
              <a:t>optimism, gratitude, and celebration </a:t>
            </a:r>
            <a:r>
              <a:rPr lang="en-US" sz="3600" dirty="0">
                <a:latin typeface="Amasis MT Pro Medium"/>
              </a:rPr>
              <a:t>promote a stronger sense of belonging? </a:t>
            </a:r>
          </a:p>
          <a:p>
            <a:r>
              <a:rPr lang="en-US" sz="3600" dirty="0">
                <a:latin typeface="Amasis MT Pro Medium"/>
              </a:rPr>
              <a:t>How does it support/promote the other guiding principles? </a:t>
            </a:r>
          </a:p>
          <a:p>
            <a:r>
              <a:rPr lang="en-US" sz="3600" dirty="0">
                <a:latin typeface="Amasis MT Pro Medium"/>
              </a:rPr>
              <a:t>How does this strengthen the culture/climate of WCSD? </a:t>
            </a:r>
          </a:p>
        </p:txBody>
      </p:sp>
    </p:spTree>
    <p:extLst>
      <p:ext uri="{BB962C8B-B14F-4D97-AF65-F5344CB8AC3E}">
        <p14:creationId xmlns:p14="http://schemas.microsoft.com/office/powerpoint/2010/main" val="22568096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6A8812-1A3E-D4AD-3F6D-2D2D2317C2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9D1297-EEAA-24DD-9625-A17D172D8E26}"/>
              </a:ext>
            </a:extLst>
          </p:cNvPr>
          <p:cNvSpPr>
            <a:spLocks noGrp="1"/>
          </p:cNvSpPr>
          <p:nvPr>
            <p:ph type="title"/>
          </p:nvPr>
        </p:nvSpPr>
        <p:spPr/>
        <p:txBody>
          <a:bodyPr>
            <a:normAutofit/>
          </a:bodyPr>
          <a:lstStyle/>
          <a:p>
            <a:r>
              <a:rPr lang="en-US">
                <a:latin typeface="Amasis MT Pro Black"/>
              </a:rPr>
              <a:t>Learning Intention</a:t>
            </a:r>
            <a:endParaRPr lang="en-US"/>
          </a:p>
        </p:txBody>
      </p:sp>
      <p:sp>
        <p:nvSpPr>
          <p:cNvPr id="3" name="Content Placeholder 2">
            <a:extLst>
              <a:ext uri="{FF2B5EF4-FFF2-40B4-BE49-F238E27FC236}">
                <a16:creationId xmlns:a16="http://schemas.microsoft.com/office/drawing/2014/main" id="{86BB664E-D637-D37B-67A4-D0330A17319A}"/>
              </a:ext>
            </a:extLst>
          </p:cNvPr>
          <p:cNvSpPr>
            <a:spLocks noGrp="1"/>
          </p:cNvSpPr>
          <p:nvPr>
            <p:ph idx="1"/>
          </p:nvPr>
        </p:nvSpPr>
        <p:spPr>
          <a:xfrm>
            <a:off x="838200" y="1571625"/>
            <a:ext cx="10515600" cy="4351338"/>
          </a:xfrm>
        </p:spPr>
        <p:txBody>
          <a:bodyPr vert="horz" lIns="91440" tIns="45720" rIns="91440" bIns="45720" rtlCol="0" anchor="t">
            <a:normAutofit/>
          </a:bodyPr>
          <a:lstStyle/>
          <a:p>
            <a:pPr marL="0" indent="0" algn="ctr">
              <a:buNone/>
            </a:pPr>
            <a:r>
              <a:rPr lang="en-US" sz="4000" dirty="0">
                <a:latin typeface="Amasis MT Pro Medium"/>
              </a:rPr>
              <a:t>Today we are learning 3 elements of appreciation.</a:t>
            </a:r>
          </a:p>
          <a:p>
            <a:pPr marL="0" indent="0" algn="ctr">
              <a:buNone/>
            </a:pPr>
            <a:r>
              <a:rPr lang="en-US" sz="4000" dirty="0">
                <a:latin typeface="Amasis MT Pro Medium"/>
              </a:rPr>
              <a:t>Today we are learning additional strategies leaders employ to foster appreciation. </a:t>
            </a:r>
          </a:p>
        </p:txBody>
      </p:sp>
    </p:spTree>
    <p:extLst>
      <p:ext uri="{BB962C8B-B14F-4D97-AF65-F5344CB8AC3E}">
        <p14:creationId xmlns:p14="http://schemas.microsoft.com/office/powerpoint/2010/main" val="14867898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46E329-7C7D-7688-E9B8-F37E547928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9BE6DE-9728-B7EA-E3C0-1E270C67AFAF}"/>
              </a:ext>
            </a:extLst>
          </p:cNvPr>
          <p:cNvSpPr>
            <a:spLocks noGrp="1"/>
          </p:cNvSpPr>
          <p:nvPr>
            <p:ph type="title"/>
          </p:nvPr>
        </p:nvSpPr>
        <p:spPr/>
        <p:txBody>
          <a:bodyPr>
            <a:normAutofit/>
          </a:bodyPr>
          <a:lstStyle/>
          <a:p>
            <a:r>
              <a:rPr lang="en-US">
                <a:latin typeface="Amasis MT Pro Black"/>
              </a:rPr>
              <a:t>Call to Action</a:t>
            </a:r>
            <a:endParaRPr lang="en-US"/>
          </a:p>
        </p:txBody>
      </p:sp>
      <p:sp>
        <p:nvSpPr>
          <p:cNvPr id="3" name="Content Placeholder 2">
            <a:extLst>
              <a:ext uri="{FF2B5EF4-FFF2-40B4-BE49-F238E27FC236}">
                <a16:creationId xmlns:a16="http://schemas.microsoft.com/office/drawing/2014/main" id="{64499A4C-AD5D-F8ED-F052-F6924FAC0B69}"/>
              </a:ext>
            </a:extLst>
          </p:cNvPr>
          <p:cNvSpPr>
            <a:spLocks noGrp="1"/>
          </p:cNvSpPr>
          <p:nvPr>
            <p:ph idx="1"/>
          </p:nvPr>
        </p:nvSpPr>
        <p:spPr>
          <a:xfrm>
            <a:off x="838200" y="1571625"/>
            <a:ext cx="10515600" cy="4351338"/>
          </a:xfrm>
        </p:spPr>
        <p:txBody>
          <a:bodyPr vert="horz" lIns="91440" tIns="45720" rIns="91440" bIns="45720" rtlCol="0" anchor="t">
            <a:normAutofit/>
          </a:bodyPr>
          <a:lstStyle/>
          <a:p>
            <a:pPr marL="0" indent="0" algn="ctr">
              <a:buNone/>
            </a:pPr>
            <a:r>
              <a:rPr lang="en-US" sz="4400" i="1" dirty="0">
                <a:latin typeface="Amasis MT Pro Medium"/>
              </a:rPr>
              <a:t>Consider a specific person/team: </a:t>
            </a:r>
          </a:p>
          <a:p>
            <a:pPr marL="0" indent="0" algn="ctr">
              <a:buNone/>
            </a:pPr>
            <a:r>
              <a:rPr lang="en-US" sz="4400" dirty="0">
                <a:solidFill>
                  <a:schemeClr val="accent1"/>
                </a:solidFill>
                <a:latin typeface="Amasis MT Pro Medium"/>
              </a:rPr>
              <a:t>What is 1 way you can commit to employing genuine appreciation within your leadership practices for your school teams/departments within the next week? </a:t>
            </a:r>
          </a:p>
        </p:txBody>
      </p:sp>
    </p:spTree>
    <p:extLst>
      <p:ext uri="{BB962C8B-B14F-4D97-AF65-F5344CB8AC3E}">
        <p14:creationId xmlns:p14="http://schemas.microsoft.com/office/powerpoint/2010/main" val="17755338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DA62B-2FEF-9A05-CD75-179A54292BB0}"/>
              </a:ext>
            </a:extLst>
          </p:cNvPr>
          <p:cNvSpPr>
            <a:spLocks noGrp="1"/>
          </p:cNvSpPr>
          <p:nvPr>
            <p:ph type="title"/>
          </p:nvPr>
        </p:nvSpPr>
        <p:spPr/>
        <p:txBody>
          <a:bodyPr/>
          <a:lstStyle/>
          <a:p>
            <a:r>
              <a:rPr lang="en-US"/>
              <a:t>Concluding Thought</a:t>
            </a:r>
          </a:p>
        </p:txBody>
      </p:sp>
      <p:sp>
        <p:nvSpPr>
          <p:cNvPr id="3" name="Content Placeholder 2">
            <a:extLst>
              <a:ext uri="{FF2B5EF4-FFF2-40B4-BE49-F238E27FC236}">
                <a16:creationId xmlns:a16="http://schemas.microsoft.com/office/drawing/2014/main" id="{697B4173-7663-DE34-F6F1-309BA21A2309}"/>
              </a:ext>
            </a:extLst>
          </p:cNvPr>
          <p:cNvSpPr>
            <a:spLocks noGrp="1"/>
          </p:cNvSpPr>
          <p:nvPr>
            <p:ph idx="1"/>
          </p:nvPr>
        </p:nvSpPr>
        <p:spPr/>
        <p:txBody>
          <a:bodyPr>
            <a:normAutofit/>
          </a:bodyPr>
          <a:lstStyle/>
          <a:p>
            <a:pPr marL="0" indent="0" algn="ctr">
              <a:buNone/>
            </a:pPr>
            <a:r>
              <a:rPr lang="en-US" sz="4000" dirty="0">
                <a:solidFill>
                  <a:schemeClr val="accent1"/>
                </a:solidFill>
              </a:rPr>
              <a:t>“The litmus test of all leadership is whether it mobilizes people’s commitment to putting their energy into actions designed to improve things. It is individual commitment, but above all, it is collective mobilization.”</a:t>
            </a:r>
          </a:p>
          <a:p>
            <a:pPr marL="0" indent="0" algn="ctr">
              <a:buNone/>
            </a:pPr>
            <a:r>
              <a:rPr lang="en-US" sz="4000" dirty="0">
                <a:solidFill>
                  <a:schemeClr val="accent1"/>
                </a:solidFill>
              </a:rPr>
              <a:t> – </a:t>
            </a:r>
            <a:r>
              <a:rPr lang="en-US" sz="4000" b="1" dirty="0">
                <a:solidFill>
                  <a:schemeClr val="accent1"/>
                </a:solidFill>
              </a:rPr>
              <a:t>Michael Fullan</a:t>
            </a:r>
            <a:r>
              <a:rPr lang="en-US" sz="4000" dirty="0">
                <a:solidFill>
                  <a:schemeClr val="accent1"/>
                </a:solidFill>
              </a:rPr>
              <a:t>, </a:t>
            </a:r>
            <a:r>
              <a:rPr lang="en-US" sz="4000" i="1" dirty="0">
                <a:solidFill>
                  <a:schemeClr val="accent1"/>
                </a:solidFill>
              </a:rPr>
              <a:t>Leading a Culture of Change</a:t>
            </a:r>
          </a:p>
        </p:txBody>
      </p:sp>
    </p:spTree>
    <p:extLst>
      <p:ext uri="{BB962C8B-B14F-4D97-AF65-F5344CB8AC3E}">
        <p14:creationId xmlns:p14="http://schemas.microsoft.com/office/powerpoint/2010/main" val="30495702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0484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065358-9EF6-9E01-2A44-AF9ABFA2C5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20BB1C-AA52-ACFC-8AD7-FFFF7AE45D14}"/>
              </a:ext>
            </a:extLst>
          </p:cNvPr>
          <p:cNvSpPr>
            <a:spLocks noGrp="1"/>
          </p:cNvSpPr>
          <p:nvPr>
            <p:ph type="title"/>
          </p:nvPr>
        </p:nvSpPr>
        <p:spPr/>
        <p:txBody>
          <a:bodyPr anchor="ctr">
            <a:normAutofit/>
          </a:bodyPr>
          <a:lstStyle/>
          <a:p>
            <a:r>
              <a:rPr lang="en-US" dirty="0"/>
              <a:t>Opener Continued…</a:t>
            </a:r>
          </a:p>
        </p:txBody>
      </p:sp>
      <p:sp>
        <p:nvSpPr>
          <p:cNvPr id="3" name="Content Placeholder 2">
            <a:extLst>
              <a:ext uri="{FF2B5EF4-FFF2-40B4-BE49-F238E27FC236}">
                <a16:creationId xmlns:a16="http://schemas.microsoft.com/office/drawing/2014/main" id="{766C0FA1-D5E0-A8EE-8549-C0F8A8522214}"/>
              </a:ext>
            </a:extLst>
          </p:cNvPr>
          <p:cNvSpPr>
            <a:spLocks noGrp="1"/>
          </p:cNvSpPr>
          <p:nvPr>
            <p:ph idx="1"/>
          </p:nvPr>
        </p:nvSpPr>
        <p:spPr>
          <a:xfrm>
            <a:off x="838200" y="1453683"/>
            <a:ext cx="10515600" cy="4723280"/>
          </a:xfrm>
        </p:spPr>
        <p:txBody>
          <a:bodyPr/>
          <a:lstStyle/>
          <a:p>
            <a:pPr marL="0" indent="0">
              <a:buNone/>
            </a:pPr>
            <a:r>
              <a:rPr lang="en-US" sz="4000"/>
              <a:t>After you hear from your partner, construct a value statement: </a:t>
            </a:r>
          </a:p>
          <a:p>
            <a:pPr marL="0" indent="0" algn="l" rtl="0" fontAlgn="base">
              <a:lnSpc>
                <a:spcPts val="2925"/>
              </a:lnSpc>
              <a:buNone/>
            </a:pPr>
            <a:endParaRPr lang="en-US" sz="4000" b="0" i="0" u="none" strike="noStrike">
              <a:effectLst/>
              <a:latin typeface="Arial" panose="020B0604020202020204" pitchFamily="34" charset="0"/>
            </a:endParaRPr>
          </a:p>
          <a:p>
            <a:pPr fontAlgn="base">
              <a:lnSpc>
                <a:spcPts val="2925"/>
              </a:lnSpc>
            </a:pPr>
            <a:r>
              <a:rPr lang="en-US" sz="4000" b="0" i="0" u="none" strike="noStrike">
                <a:effectLst/>
                <a:latin typeface="Arial" panose="020B0604020202020204" pitchFamily="34" charset="0"/>
              </a:rPr>
              <a:t>“_______ is important to you.”</a:t>
            </a:r>
            <a:r>
              <a:rPr lang="en-US" sz="4000" b="0" i="0">
                <a:effectLst/>
                <a:latin typeface="Arial" panose="020B0604020202020204" pitchFamily="34" charset="0"/>
              </a:rPr>
              <a:t>​</a:t>
            </a:r>
          </a:p>
          <a:p>
            <a:pPr fontAlgn="base">
              <a:lnSpc>
                <a:spcPts val="2925"/>
              </a:lnSpc>
            </a:pPr>
            <a:endParaRPr lang="en-US" sz="5400">
              <a:latin typeface="Arial" panose="020B0604020202020204" pitchFamily="34" charset="0"/>
            </a:endParaRPr>
          </a:p>
          <a:p>
            <a:pPr fontAlgn="base">
              <a:lnSpc>
                <a:spcPts val="2925"/>
              </a:lnSpc>
            </a:pPr>
            <a:r>
              <a:rPr lang="en-US" sz="4000" b="0" i="0" u="none" strike="noStrike">
                <a:effectLst/>
                <a:latin typeface="Arial" panose="020B0604020202020204" pitchFamily="34" charset="0"/>
              </a:rPr>
              <a:t>“It’s evident that you care about _______ .”</a:t>
            </a:r>
            <a:r>
              <a:rPr lang="en-US" sz="4000" b="0" i="0">
                <a:effectLst/>
                <a:latin typeface="Arial" panose="020B0604020202020204" pitchFamily="34" charset="0"/>
              </a:rPr>
              <a:t>​</a:t>
            </a:r>
          </a:p>
          <a:p>
            <a:pPr fontAlgn="base">
              <a:lnSpc>
                <a:spcPts val="2925"/>
              </a:lnSpc>
            </a:pPr>
            <a:endParaRPr lang="en-US" sz="5400">
              <a:latin typeface="Arial" panose="020B0604020202020204" pitchFamily="34" charset="0"/>
            </a:endParaRPr>
          </a:p>
          <a:p>
            <a:pPr fontAlgn="base">
              <a:lnSpc>
                <a:spcPts val="2925"/>
              </a:lnSpc>
            </a:pPr>
            <a:r>
              <a:rPr lang="en-US" sz="4000" b="0" i="0" u="none" strike="noStrike">
                <a:effectLst/>
                <a:latin typeface="Arial" panose="020B0604020202020204" pitchFamily="34" charset="0"/>
              </a:rPr>
              <a:t>“You value _______ .”</a:t>
            </a:r>
            <a:endParaRPr lang="en-US" sz="5400" b="0" i="0">
              <a:effectLst/>
              <a:latin typeface="Arial" panose="020B0604020202020204" pitchFamily="34" charset="0"/>
            </a:endParaRPr>
          </a:p>
          <a:p>
            <a:pPr marL="0" indent="0">
              <a:buNone/>
            </a:pPr>
            <a:endParaRPr lang="en-US"/>
          </a:p>
        </p:txBody>
      </p:sp>
    </p:spTree>
    <p:extLst>
      <p:ext uri="{BB962C8B-B14F-4D97-AF65-F5344CB8AC3E}">
        <p14:creationId xmlns:p14="http://schemas.microsoft.com/office/powerpoint/2010/main" val="1681518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06C47C-BFBA-D795-9BFE-C3D6DA766A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FF0C10-7349-46F6-18A7-5373136DA8FC}"/>
              </a:ext>
            </a:extLst>
          </p:cNvPr>
          <p:cNvSpPr>
            <a:spLocks noGrp="1"/>
          </p:cNvSpPr>
          <p:nvPr>
            <p:ph type="title"/>
          </p:nvPr>
        </p:nvSpPr>
        <p:spPr/>
        <p:txBody>
          <a:bodyPr>
            <a:normAutofit/>
          </a:bodyPr>
          <a:lstStyle/>
          <a:p>
            <a:r>
              <a:rPr lang="en-US">
                <a:latin typeface="Amasis MT Pro Black"/>
              </a:rPr>
              <a:t>Learning Intention</a:t>
            </a:r>
            <a:endParaRPr lang="en-US"/>
          </a:p>
        </p:txBody>
      </p:sp>
      <p:sp>
        <p:nvSpPr>
          <p:cNvPr id="3" name="Content Placeholder 2">
            <a:extLst>
              <a:ext uri="{FF2B5EF4-FFF2-40B4-BE49-F238E27FC236}">
                <a16:creationId xmlns:a16="http://schemas.microsoft.com/office/drawing/2014/main" id="{20EC3C64-DC9A-7FE7-4C9F-083F4A77C7B1}"/>
              </a:ext>
            </a:extLst>
          </p:cNvPr>
          <p:cNvSpPr>
            <a:spLocks noGrp="1"/>
          </p:cNvSpPr>
          <p:nvPr>
            <p:ph idx="1"/>
          </p:nvPr>
        </p:nvSpPr>
        <p:spPr>
          <a:xfrm>
            <a:off x="838200" y="1571625"/>
            <a:ext cx="10515600" cy="4351338"/>
          </a:xfrm>
        </p:spPr>
        <p:txBody>
          <a:bodyPr vert="horz" lIns="91440" tIns="45720" rIns="91440" bIns="45720" rtlCol="0" anchor="t">
            <a:normAutofit/>
          </a:bodyPr>
          <a:lstStyle/>
          <a:p>
            <a:pPr marL="0" indent="0" algn="ctr">
              <a:buNone/>
            </a:pPr>
            <a:r>
              <a:rPr lang="en-US" sz="4000">
                <a:latin typeface="Amasis MT Pro Medium"/>
              </a:rPr>
              <a:t>Today we are learning 3 elements of appreciation.</a:t>
            </a:r>
          </a:p>
          <a:p>
            <a:pPr marL="0" indent="0" algn="ctr">
              <a:buNone/>
            </a:pPr>
            <a:r>
              <a:rPr lang="en-US" sz="4000">
                <a:latin typeface="Amasis MT Pro Medium"/>
              </a:rPr>
              <a:t>Today we are learning additional strategies leaders employ to foster appreciation. </a:t>
            </a:r>
          </a:p>
        </p:txBody>
      </p:sp>
    </p:spTree>
    <p:extLst>
      <p:ext uri="{BB962C8B-B14F-4D97-AF65-F5344CB8AC3E}">
        <p14:creationId xmlns:p14="http://schemas.microsoft.com/office/powerpoint/2010/main" val="3719490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23651F-BE93-D49F-530C-5E68621F72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DD0152-B8C5-04D7-507C-8A1B1A528E23}"/>
              </a:ext>
            </a:extLst>
          </p:cNvPr>
          <p:cNvSpPr>
            <a:spLocks noGrp="1"/>
          </p:cNvSpPr>
          <p:nvPr>
            <p:ph type="title"/>
          </p:nvPr>
        </p:nvSpPr>
        <p:spPr/>
        <p:txBody>
          <a:bodyPr>
            <a:normAutofit/>
          </a:bodyPr>
          <a:lstStyle/>
          <a:p>
            <a:r>
              <a:rPr lang="en-US">
                <a:latin typeface="Amasis MT Pro Black"/>
              </a:rPr>
              <a:t>Success Criteria</a:t>
            </a:r>
            <a:endParaRPr lang="en-US"/>
          </a:p>
        </p:txBody>
      </p:sp>
      <p:sp>
        <p:nvSpPr>
          <p:cNvPr id="3" name="Content Placeholder 2">
            <a:extLst>
              <a:ext uri="{FF2B5EF4-FFF2-40B4-BE49-F238E27FC236}">
                <a16:creationId xmlns:a16="http://schemas.microsoft.com/office/drawing/2014/main" id="{5E96D88C-CC94-02EE-0376-EF7E0C9C2970}"/>
              </a:ext>
            </a:extLst>
          </p:cNvPr>
          <p:cNvSpPr>
            <a:spLocks noGrp="1"/>
          </p:cNvSpPr>
          <p:nvPr>
            <p:ph idx="1"/>
          </p:nvPr>
        </p:nvSpPr>
        <p:spPr>
          <a:xfrm>
            <a:off x="838200" y="1253331"/>
            <a:ext cx="10515600" cy="4351338"/>
          </a:xfrm>
        </p:spPr>
        <p:txBody>
          <a:bodyPr vert="horz" lIns="91440" tIns="45720" rIns="91440" bIns="45720" rtlCol="0" anchor="t">
            <a:normAutofit/>
          </a:bodyPr>
          <a:lstStyle/>
          <a:p>
            <a:r>
              <a:rPr lang="en-US" sz="4000" dirty="0">
                <a:latin typeface="Amasis MT Pro Medium"/>
              </a:rPr>
              <a:t>We know we will have learned it when we can: </a:t>
            </a:r>
            <a:endParaRPr lang="en-US" sz="4000" dirty="0"/>
          </a:p>
          <a:p>
            <a:pPr lvl="1">
              <a:buFont typeface="Courier New" panose="020B0604020202020204" pitchFamily="34" charset="0"/>
              <a:buChar char="o"/>
            </a:pPr>
            <a:r>
              <a:rPr lang="en-US" sz="3600" dirty="0">
                <a:latin typeface="Amasis MT Pro Medium"/>
              </a:rPr>
              <a:t>Explain the 3 elements of appreciation.</a:t>
            </a:r>
          </a:p>
          <a:p>
            <a:pPr lvl="1">
              <a:buFont typeface="Courier New" panose="020B0604020202020204" pitchFamily="34" charset="0"/>
              <a:buChar char="o"/>
            </a:pPr>
            <a:r>
              <a:rPr lang="en-US" sz="3600" dirty="0">
                <a:latin typeface="Amasis MT Pro Medium"/>
              </a:rPr>
              <a:t>Brainstorm strategies for fostering a culture of appreciation within our school or department</a:t>
            </a:r>
          </a:p>
          <a:p>
            <a:pPr lvl="1">
              <a:buFont typeface="Courier New" panose="020B0604020202020204" pitchFamily="34" charset="0"/>
              <a:buChar char="o"/>
            </a:pPr>
            <a:r>
              <a:rPr lang="en-US" sz="3600" dirty="0">
                <a:latin typeface="Amasis MT Pro Medium"/>
              </a:rPr>
              <a:t>Plan for implementation of the Appreciation Guiding Principle within upcoming school/department initiatives or key actions</a:t>
            </a:r>
          </a:p>
        </p:txBody>
      </p:sp>
    </p:spTree>
    <p:extLst>
      <p:ext uri="{BB962C8B-B14F-4D97-AF65-F5344CB8AC3E}">
        <p14:creationId xmlns:p14="http://schemas.microsoft.com/office/powerpoint/2010/main" val="3207070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4416F-20E0-5D52-F1E1-1A1A5D0DA276}"/>
              </a:ext>
            </a:extLst>
          </p:cNvPr>
          <p:cNvSpPr>
            <a:spLocks noGrp="1"/>
          </p:cNvSpPr>
          <p:nvPr>
            <p:ph type="title"/>
          </p:nvPr>
        </p:nvSpPr>
        <p:spPr/>
        <p:txBody>
          <a:bodyPr/>
          <a:lstStyle/>
          <a:p>
            <a:r>
              <a:rPr lang="en-US"/>
              <a:t>Today’s Big Ideas</a:t>
            </a:r>
          </a:p>
        </p:txBody>
      </p:sp>
      <p:sp>
        <p:nvSpPr>
          <p:cNvPr id="3" name="Content Placeholder 2">
            <a:extLst>
              <a:ext uri="{FF2B5EF4-FFF2-40B4-BE49-F238E27FC236}">
                <a16:creationId xmlns:a16="http://schemas.microsoft.com/office/drawing/2014/main" id="{26B83E3C-D9D9-5DCC-2D56-EE9C0A6EAF7E}"/>
              </a:ext>
            </a:extLst>
          </p:cNvPr>
          <p:cNvSpPr>
            <a:spLocks noGrp="1"/>
          </p:cNvSpPr>
          <p:nvPr>
            <p:ph idx="1"/>
          </p:nvPr>
        </p:nvSpPr>
        <p:spPr>
          <a:xfrm>
            <a:off x="838200" y="1753739"/>
            <a:ext cx="10831901" cy="4423224"/>
          </a:xfrm>
        </p:spPr>
        <p:txBody>
          <a:bodyPr vert="horz" lIns="91440" tIns="45720" rIns="91440" bIns="45720" rtlCol="0" anchor="t">
            <a:normAutofit fontScale="92500"/>
          </a:bodyPr>
          <a:lstStyle/>
          <a:p>
            <a:r>
              <a:rPr lang="en-US" sz="4800" dirty="0">
                <a:effectLst/>
                <a:ea typeface="Times New Roman" panose="02020603050405020304" pitchFamily="18" charset="0"/>
                <a:cs typeface="Times New Roman"/>
              </a:rPr>
              <a:t>Appreciation differs from toxic </a:t>
            </a:r>
            <a:r>
              <a:rPr lang="en-US" sz="4800" dirty="0">
                <a:ea typeface="Times New Roman" panose="02020603050405020304" pitchFamily="18" charset="0"/>
                <a:cs typeface="Times New Roman"/>
              </a:rPr>
              <a:t>p</a:t>
            </a:r>
            <a:r>
              <a:rPr lang="en-US" sz="4800" dirty="0">
                <a:effectLst/>
                <a:ea typeface="Times New Roman" panose="02020603050405020304" pitchFamily="18" charset="0"/>
                <a:cs typeface="Times New Roman"/>
              </a:rPr>
              <a:t>ositivity</a:t>
            </a:r>
            <a:r>
              <a:rPr lang="en-US" sz="4800" dirty="0">
                <a:ea typeface="Times New Roman" panose="02020603050405020304" pitchFamily="18" charset="0"/>
                <a:cs typeface="Times New Roman"/>
              </a:rPr>
              <a:t>.</a:t>
            </a:r>
            <a:endParaRPr lang="en-US" sz="4800" dirty="0">
              <a:effectLst/>
              <a:ea typeface="Times New Roman" panose="02020603050405020304" pitchFamily="18" charset="0"/>
              <a:cs typeface="Times New Roman" panose="02020603050405020304" pitchFamily="18" charset="0"/>
            </a:endParaRPr>
          </a:p>
          <a:p>
            <a:r>
              <a:rPr lang="en-US" sz="4800" dirty="0">
                <a:ea typeface="Calibri"/>
                <a:cs typeface="Times New Roman"/>
              </a:rPr>
              <a:t>Appreciation </a:t>
            </a:r>
            <a:r>
              <a:rPr lang="en-US" sz="4800" dirty="0">
                <a:effectLst/>
                <a:ea typeface="Calibri"/>
                <a:cs typeface="Times New Roman"/>
              </a:rPr>
              <a:t>is a strong leverage tool.</a:t>
            </a:r>
          </a:p>
          <a:p>
            <a:r>
              <a:rPr lang="en-US" sz="4800" dirty="0">
                <a:ea typeface="Calibri"/>
                <a:cs typeface="Times New Roman"/>
              </a:rPr>
              <a:t>Appreciation can be applied to a broader range of contexts than initially imagined. </a:t>
            </a:r>
            <a:endParaRPr lang="en-US" sz="4800" dirty="0">
              <a:effectLst/>
              <a:ea typeface="Calibri"/>
              <a:cs typeface="Times New Roman"/>
            </a:endParaRPr>
          </a:p>
          <a:p>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508517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4416F-20E0-5D52-F1E1-1A1A5D0DA276}"/>
              </a:ext>
            </a:extLst>
          </p:cNvPr>
          <p:cNvSpPr>
            <a:spLocks noGrp="1"/>
          </p:cNvSpPr>
          <p:nvPr>
            <p:ph type="title"/>
          </p:nvPr>
        </p:nvSpPr>
        <p:spPr>
          <a:xfrm>
            <a:off x="838200" y="117870"/>
            <a:ext cx="10515600" cy="1126333"/>
          </a:xfrm>
        </p:spPr>
        <p:txBody>
          <a:bodyPr/>
          <a:lstStyle/>
          <a:p>
            <a:r>
              <a:rPr lang="en-US">
                <a:latin typeface="Amasis MT Pro Black"/>
              </a:rPr>
              <a:t>Table Activity</a:t>
            </a:r>
            <a:endParaRPr lang="en-US"/>
          </a:p>
        </p:txBody>
      </p:sp>
      <p:sp>
        <p:nvSpPr>
          <p:cNvPr id="3" name="Content Placeholder 2">
            <a:extLst>
              <a:ext uri="{FF2B5EF4-FFF2-40B4-BE49-F238E27FC236}">
                <a16:creationId xmlns:a16="http://schemas.microsoft.com/office/drawing/2014/main" id="{26B83E3C-D9D9-5DCC-2D56-EE9C0A6EAF7E}"/>
              </a:ext>
            </a:extLst>
          </p:cNvPr>
          <p:cNvSpPr>
            <a:spLocks noGrp="1"/>
          </p:cNvSpPr>
          <p:nvPr>
            <p:ph idx="1"/>
          </p:nvPr>
        </p:nvSpPr>
        <p:spPr/>
        <p:txBody>
          <a:bodyPr vert="horz" lIns="91440" tIns="45720" rIns="91440" bIns="45720" rtlCol="0" anchor="t">
            <a:normAutofit/>
          </a:bodyPr>
          <a:lstStyle/>
          <a:p>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a:p>
        </p:txBody>
      </p:sp>
      <p:sp>
        <p:nvSpPr>
          <p:cNvPr id="5" name="TextBox 4">
            <a:extLst>
              <a:ext uri="{FF2B5EF4-FFF2-40B4-BE49-F238E27FC236}">
                <a16:creationId xmlns:a16="http://schemas.microsoft.com/office/drawing/2014/main" id="{06EE7B97-A9B4-19A3-6D43-B7742E362E2B}"/>
              </a:ext>
            </a:extLst>
          </p:cNvPr>
          <p:cNvSpPr txBox="1"/>
          <p:nvPr/>
        </p:nvSpPr>
        <p:spPr>
          <a:xfrm>
            <a:off x="261257" y="1030764"/>
            <a:ext cx="11451772" cy="52937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90000"/>
              </a:lnSpc>
              <a:spcBef>
                <a:spcPts val="1000"/>
              </a:spcBef>
              <a:buFont typeface="Arial"/>
              <a:buChar char="•"/>
            </a:pPr>
            <a:r>
              <a:rPr lang="en-US" sz="3200" dirty="0">
                <a:latin typeface="Amasis MT Pro Medium" panose="02040604050005020304" pitchFamily="18" charset="0"/>
                <a:cs typeface="Times New Roman"/>
              </a:rPr>
              <a:t>With your tables, select 1 of the following words: </a:t>
            </a:r>
          </a:p>
          <a:p>
            <a:pPr marL="742950" lvl="1" indent="-285750">
              <a:lnSpc>
                <a:spcPct val="90000"/>
              </a:lnSpc>
              <a:spcBef>
                <a:spcPts val="1000"/>
              </a:spcBef>
              <a:buFont typeface="Courier New"/>
              <a:buChar char="o"/>
            </a:pPr>
            <a:r>
              <a:rPr lang="en-US" sz="3200" i="1" dirty="0">
                <a:latin typeface="Amasis MT Pro Medium" panose="02040604050005020304" pitchFamily="18" charset="0"/>
                <a:cs typeface="Times New Roman"/>
              </a:rPr>
              <a:t>Optimism, Gratitude, Celebrations</a:t>
            </a:r>
          </a:p>
          <a:p>
            <a:pPr marL="457200" indent="-457200">
              <a:lnSpc>
                <a:spcPct val="90000"/>
              </a:lnSpc>
              <a:spcBef>
                <a:spcPts val="1000"/>
              </a:spcBef>
              <a:buFont typeface="Arial" panose="020B0604020202020204" pitchFamily="34" charset="0"/>
              <a:buChar char="•"/>
            </a:pPr>
            <a:r>
              <a:rPr lang="en-US" sz="3200" dirty="0">
                <a:latin typeface="Amasis MT Pro Medium" panose="02040604050005020304" pitchFamily="18" charset="0"/>
                <a:cs typeface="Times New Roman"/>
              </a:rPr>
              <a:t>Develop a shared definition (use of AI welcome). </a:t>
            </a:r>
          </a:p>
          <a:p>
            <a:pPr marL="457200" indent="-457200">
              <a:lnSpc>
                <a:spcPct val="90000"/>
              </a:lnSpc>
              <a:spcBef>
                <a:spcPts val="1000"/>
              </a:spcBef>
              <a:buFont typeface="Arial" panose="020B0604020202020204" pitchFamily="34" charset="0"/>
              <a:buChar char="•"/>
            </a:pPr>
            <a:r>
              <a:rPr lang="en-US" sz="3200" dirty="0">
                <a:latin typeface="Amasis MT Pro Medium" panose="02040604050005020304" pitchFamily="18" charset="0"/>
                <a:cs typeface="Times New Roman"/>
              </a:rPr>
              <a:t>Discuss specific ways you implement your selected word within your department/school as a leader. </a:t>
            </a:r>
          </a:p>
          <a:p>
            <a:pPr marL="457200" indent="-457200">
              <a:lnSpc>
                <a:spcPct val="90000"/>
              </a:lnSpc>
              <a:spcBef>
                <a:spcPts val="1000"/>
              </a:spcBef>
              <a:buFont typeface="Arial" panose="020B0604020202020204" pitchFamily="34" charset="0"/>
              <a:buChar char="•"/>
            </a:pPr>
            <a:r>
              <a:rPr lang="en-US" sz="3200" dirty="0">
                <a:latin typeface="Amasis MT Pro Medium" panose="02040604050005020304" pitchFamily="18" charset="0"/>
                <a:cs typeface="Times New Roman"/>
              </a:rPr>
              <a:t>Identify some possible missed opportunities where you did not implement your selected word. </a:t>
            </a:r>
          </a:p>
          <a:p>
            <a:pPr marL="457200" indent="-457200">
              <a:lnSpc>
                <a:spcPct val="90000"/>
              </a:lnSpc>
              <a:spcBef>
                <a:spcPts val="1000"/>
              </a:spcBef>
              <a:buFont typeface="Arial" panose="020B0604020202020204" pitchFamily="34" charset="0"/>
              <a:buChar char="•"/>
            </a:pPr>
            <a:r>
              <a:rPr lang="en-US" sz="3200" dirty="0">
                <a:latin typeface="Amasis MT Pro Medium" panose="02040604050005020304" pitchFamily="18" charset="0"/>
                <a:cs typeface="Times New Roman"/>
              </a:rPr>
              <a:t>How does this align to the shared vision/commitment of your department/school? </a:t>
            </a:r>
          </a:p>
          <a:p>
            <a:pPr marL="742950" lvl="1" indent="-285750">
              <a:lnSpc>
                <a:spcPct val="90000"/>
              </a:lnSpc>
              <a:spcBef>
                <a:spcPts val="1000"/>
              </a:spcBef>
              <a:buFont typeface="Courier New"/>
              <a:buChar char="o"/>
            </a:pPr>
            <a:endParaRPr lang="en-US" sz="3200" dirty="0">
              <a:solidFill>
                <a:srgbClr val="163E64"/>
              </a:solidFill>
              <a:latin typeface="Times New Roman"/>
              <a:cs typeface="Times New Roman"/>
            </a:endParaRPr>
          </a:p>
        </p:txBody>
      </p:sp>
    </p:spTree>
    <p:extLst>
      <p:ext uri="{BB962C8B-B14F-4D97-AF65-F5344CB8AC3E}">
        <p14:creationId xmlns:p14="http://schemas.microsoft.com/office/powerpoint/2010/main" val="3539098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50A6E0-B996-13A5-F62E-45B413D142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02D1FC-1E7E-6349-8BCF-588E0771C17B}"/>
              </a:ext>
            </a:extLst>
          </p:cNvPr>
          <p:cNvSpPr>
            <a:spLocks noGrp="1"/>
          </p:cNvSpPr>
          <p:nvPr>
            <p:ph type="title"/>
          </p:nvPr>
        </p:nvSpPr>
        <p:spPr>
          <a:xfrm>
            <a:off x="838200" y="117870"/>
            <a:ext cx="10515600" cy="1126333"/>
          </a:xfrm>
        </p:spPr>
        <p:txBody>
          <a:bodyPr/>
          <a:lstStyle/>
          <a:p>
            <a:r>
              <a:rPr lang="en-US">
                <a:latin typeface="Amasis MT Pro Black"/>
              </a:rPr>
              <a:t>Table Activity – 5 min</a:t>
            </a:r>
            <a:endParaRPr lang="en-US"/>
          </a:p>
        </p:txBody>
      </p:sp>
      <p:sp>
        <p:nvSpPr>
          <p:cNvPr id="3" name="Content Placeholder 2">
            <a:extLst>
              <a:ext uri="{FF2B5EF4-FFF2-40B4-BE49-F238E27FC236}">
                <a16:creationId xmlns:a16="http://schemas.microsoft.com/office/drawing/2014/main" id="{0C16018A-04E4-FA2B-8875-DE3B28E6A58A}"/>
              </a:ext>
            </a:extLst>
          </p:cNvPr>
          <p:cNvSpPr>
            <a:spLocks noGrp="1"/>
          </p:cNvSpPr>
          <p:nvPr>
            <p:ph idx="1"/>
          </p:nvPr>
        </p:nvSpPr>
        <p:spPr/>
        <p:txBody>
          <a:bodyPr vert="horz" lIns="91440" tIns="45720" rIns="91440" bIns="45720" rtlCol="0" anchor="t">
            <a:normAutofit/>
          </a:bodyPr>
          <a:lstStyle/>
          <a:p>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a:p>
        </p:txBody>
      </p:sp>
      <p:sp>
        <p:nvSpPr>
          <p:cNvPr id="5" name="TextBox 4">
            <a:extLst>
              <a:ext uri="{FF2B5EF4-FFF2-40B4-BE49-F238E27FC236}">
                <a16:creationId xmlns:a16="http://schemas.microsoft.com/office/drawing/2014/main" id="{2C676FA0-03DA-939E-493D-88582AD6BF55}"/>
              </a:ext>
            </a:extLst>
          </p:cNvPr>
          <p:cNvSpPr txBox="1"/>
          <p:nvPr/>
        </p:nvSpPr>
        <p:spPr>
          <a:xfrm>
            <a:off x="1486404" y="1567792"/>
            <a:ext cx="9219192" cy="3987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90000"/>
              </a:lnSpc>
              <a:spcBef>
                <a:spcPts val="1000"/>
              </a:spcBef>
            </a:pPr>
            <a:r>
              <a:rPr lang="en-US" sz="4800" dirty="0">
                <a:solidFill>
                  <a:srgbClr val="163E64"/>
                </a:solidFill>
                <a:latin typeface="Amasis MT Pro Medium" panose="02040604050005020304" pitchFamily="18" charset="0"/>
                <a:cs typeface="Times New Roman"/>
              </a:rPr>
              <a:t>Within your conversations – how does authenticity play into this discussion and your leadership moves/actions within your department/school? </a:t>
            </a:r>
          </a:p>
          <a:p>
            <a:pPr marL="742950" lvl="1" indent="-285750">
              <a:lnSpc>
                <a:spcPct val="90000"/>
              </a:lnSpc>
              <a:spcBef>
                <a:spcPts val="1000"/>
              </a:spcBef>
              <a:buFont typeface="Courier New"/>
              <a:buChar char="o"/>
            </a:pPr>
            <a:endParaRPr lang="en-US" sz="3200" dirty="0">
              <a:solidFill>
                <a:srgbClr val="163E64"/>
              </a:solidFill>
              <a:latin typeface="Times New Roman"/>
              <a:cs typeface="Times New Roman"/>
            </a:endParaRPr>
          </a:p>
        </p:txBody>
      </p:sp>
    </p:spTree>
    <p:extLst>
      <p:ext uri="{BB962C8B-B14F-4D97-AF65-F5344CB8AC3E}">
        <p14:creationId xmlns:p14="http://schemas.microsoft.com/office/powerpoint/2010/main" val="202754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AAA371-9398-EA68-F60A-F18CE967BB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9A6DDD-C574-9C7F-4A97-8CD85C360EA3}"/>
              </a:ext>
            </a:extLst>
          </p:cNvPr>
          <p:cNvSpPr>
            <a:spLocks noGrp="1"/>
          </p:cNvSpPr>
          <p:nvPr>
            <p:ph type="title"/>
          </p:nvPr>
        </p:nvSpPr>
        <p:spPr/>
        <p:txBody>
          <a:bodyPr/>
          <a:lstStyle/>
          <a:p>
            <a:r>
              <a:rPr lang="en-US">
                <a:latin typeface="Amasis MT Pro Black"/>
              </a:rPr>
              <a:t>Share Out</a:t>
            </a:r>
            <a:endParaRPr lang="en-US"/>
          </a:p>
        </p:txBody>
      </p:sp>
      <p:sp>
        <p:nvSpPr>
          <p:cNvPr id="3" name="Content Placeholder 2">
            <a:extLst>
              <a:ext uri="{FF2B5EF4-FFF2-40B4-BE49-F238E27FC236}">
                <a16:creationId xmlns:a16="http://schemas.microsoft.com/office/drawing/2014/main" id="{DA48DA15-9109-BE44-05AD-DA617C3F5EB3}"/>
              </a:ext>
            </a:extLst>
          </p:cNvPr>
          <p:cNvSpPr>
            <a:spLocks noGrp="1"/>
          </p:cNvSpPr>
          <p:nvPr>
            <p:ph idx="1"/>
          </p:nvPr>
        </p:nvSpPr>
        <p:spPr/>
        <p:txBody>
          <a:bodyPr vert="horz" lIns="91440" tIns="45720" rIns="91440" bIns="45720" rtlCol="0" anchor="t">
            <a:normAutofit/>
          </a:bodyPr>
          <a:lstStyle/>
          <a:p>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a:p>
        </p:txBody>
      </p:sp>
      <p:sp>
        <p:nvSpPr>
          <p:cNvPr id="5" name="TextBox 4">
            <a:extLst>
              <a:ext uri="{FF2B5EF4-FFF2-40B4-BE49-F238E27FC236}">
                <a16:creationId xmlns:a16="http://schemas.microsoft.com/office/drawing/2014/main" id="{C7984178-298B-6070-CC6D-C95431232C36}"/>
              </a:ext>
            </a:extLst>
          </p:cNvPr>
          <p:cNvSpPr txBox="1"/>
          <p:nvPr/>
        </p:nvSpPr>
        <p:spPr>
          <a:xfrm>
            <a:off x="1361722" y="2158703"/>
            <a:ext cx="9468555" cy="22565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90000"/>
              </a:lnSpc>
              <a:spcBef>
                <a:spcPts val="1000"/>
              </a:spcBef>
            </a:pPr>
            <a:r>
              <a:rPr lang="en-US" sz="11500" dirty="0">
                <a:solidFill>
                  <a:srgbClr val="163E64"/>
                </a:solidFill>
                <a:latin typeface="Amasis MT Pro Medium" panose="02040604050005020304" pitchFamily="18" charset="0"/>
                <a:cs typeface="Times New Roman"/>
              </a:rPr>
              <a:t>Optimism</a:t>
            </a:r>
          </a:p>
          <a:p>
            <a:pPr marL="742950" lvl="1" indent="-285750">
              <a:lnSpc>
                <a:spcPct val="90000"/>
              </a:lnSpc>
              <a:spcBef>
                <a:spcPts val="1000"/>
              </a:spcBef>
              <a:buFont typeface="Courier New"/>
              <a:buChar char="o"/>
            </a:pPr>
            <a:endParaRPr lang="en-US" sz="3200" dirty="0">
              <a:solidFill>
                <a:srgbClr val="163E64"/>
              </a:solidFill>
              <a:latin typeface="Times New Roman"/>
              <a:cs typeface="Times New Roman"/>
            </a:endParaRPr>
          </a:p>
        </p:txBody>
      </p:sp>
    </p:spTree>
    <p:extLst>
      <p:ext uri="{BB962C8B-B14F-4D97-AF65-F5344CB8AC3E}">
        <p14:creationId xmlns:p14="http://schemas.microsoft.com/office/powerpoint/2010/main" val="65165748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CSD Swoosh Template" id="{E89510AB-36DF-C24B-A404-55A3E38750AF}" vid="{901456E9-4BA5-2446-BC90-446A85C2048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TotalTime>
  <Words>499</Words>
  <Application>Microsoft Office PowerPoint</Application>
  <PresentationFormat>Widescreen</PresentationFormat>
  <Paragraphs>86</Paragraphs>
  <Slides>24</Slides>
  <Notes>24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Amasis MT Pro Black</vt:lpstr>
      <vt:lpstr>Amasis MT Pro Medium</vt:lpstr>
      <vt:lpstr>Aptos</vt:lpstr>
      <vt:lpstr>Arial</vt:lpstr>
      <vt:lpstr>Calibri</vt:lpstr>
      <vt:lpstr>Courier New</vt:lpstr>
      <vt:lpstr>Times New Roman</vt:lpstr>
      <vt:lpstr>Wingdings</vt:lpstr>
      <vt:lpstr>1_Office Theme</vt:lpstr>
      <vt:lpstr>Guiding Principle – Appreciation  Harnessing the Power of Authentic Appreciation: Cultivating Optimism, Gratitude, and Celebrations to Inspire Meaningful Leadership</vt:lpstr>
      <vt:lpstr>Opener</vt:lpstr>
      <vt:lpstr>Opener Continued…</vt:lpstr>
      <vt:lpstr>Learning Intention</vt:lpstr>
      <vt:lpstr>Success Criteria</vt:lpstr>
      <vt:lpstr>Today’s Big Ideas</vt:lpstr>
      <vt:lpstr>Table Activity</vt:lpstr>
      <vt:lpstr>Table Activity – 5 min</vt:lpstr>
      <vt:lpstr>Share Out</vt:lpstr>
      <vt:lpstr>Optimism</vt:lpstr>
      <vt:lpstr>Optimism</vt:lpstr>
      <vt:lpstr>PowerPoint Presentation</vt:lpstr>
      <vt:lpstr>Share Out</vt:lpstr>
      <vt:lpstr>Gratitude</vt:lpstr>
      <vt:lpstr>Gratitude</vt:lpstr>
      <vt:lpstr>Share Out</vt:lpstr>
      <vt:lpstr>Celebration</vt:lpstr>
      <vt:lpstr>Recognition</vt:lpstr>
      <vt:lpstr>Celebration</vt:lpstr>
      <vt:lpstr>Personal Reflection</vt:lpstr>
      <vt:lpstr>Learning Intention</vt:lpstr>
      <vt:lpstr>Call to Action</vt:lpstr>
      <vt:lpstr>Concluding Thought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Gillis, Melissa</dc:creator>
  <cp:lastModifiedBy>Weir, Katie Louise</cp:lastModifiedBy>
  <cp:revision>3</cp:revision>
  <cp:lastPrinted>1601-01-01T00:00:00Z</cp:lastPrinted>
  <dcterms:created xsi:type="dcterms:W3CDTF">2024-07-24T21:28:17Z</dcterms:created>
  <dcterms:modified xsi:type="dcterms:W3CDTF">2025-02-06T23:35:57Z</dcterms:modified>
</cp:coreProperties>
</file>